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8"/>
  </p:notesMasterIdLst>
  <p:sldIdLst>
    <p:sldId id="256" r:id="rId5"/>
    <p:sldId id="272" r:id="rId6"/>
    <p:sldId id="275" r:id="rId7"/>
    <p:sldId id="274" r:id="rId8"/>
    <p:sldId id="278" r:id="rId9"/>
    <p:sldId id="295" r:id="rId10"/>
    <p:sldId id="279" r:id="rId11"/>
    <p:sldId id="282" r:id="rId12"/>
    <p:sldId id="290" r:id="rId13"/>
    <p:sldId id="283" r:id="rId14"/>
    <p:sldId id="284" r:id="rId15"/>
    <p:sldId id="294" r:id="rId16"/>
    <p:sldId id="293" r:id="rId17"/>
    <p:sldId id="292" r:id="rId18"/>
    <p:sldId id="291" r:id="rId19"/>
    <p:sldId id="285" r:id="rId20"/>
    <p:sldId id="276" r:id="rId21"/>
    <p:sldId id="273" r:id="rId22"/>
    <p:sldId id="277" r:id="rId23"/>
    <p:sldId id="281" r:id="rId24"/>
    <p:sldId id="287" r:id="rId25"/>
    <p:sldId id="288" r:id="rId26"/>
    <p:sldId id="289" r:id="rId27"/>
    <p:sldId id="286" r:id="rId28"/>
    <p:sldId id="280" r:id="rId29"/>
    <p:sldId id="296" r:id="rId30"/>
    <p:sldId id="300" r:id="rId31"/>
    <p:sldId id="297" r:id="rId32"/>
    <p:sldId id="301" r:id="rId33"/>
    <p:sldId id="298" r:id="rId34"/>
    <p:sldId id="302" r:id="rId35"/>
    <p:sldId id="299" r:id="rId36"/>
    <p:sldId id="303" r:id="rId3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B29"/>
    <a:srgbClr val="1D2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7"/>
    <p:restoredTop sz="94696"/>
  </p:normalViewPr>
  <p:slideViewPr>
    <p:cSldViewPr snapToGrid="0">
      <p:cViewPr varScale="1">
        <p:scale>
          <a:sx n="108" d="100"/>
          <a:sy n="108"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rro, Samantha C." userId="66883cde-3aae-467c-83c3-dd75516cae5b" providerId="ADAL" clId="{576AA6A6-06ED-436A-B210-DB0F8EFC4311}"/>
    <pc:docChg chg="undo custSel addSld delSld modSld sldOrd">
      <pc:chgData name="Fierro, Samantha C." userId="66883cde-3aae-467c-83c3-dd75516cae5b" providerId="ADAL" clId="{576AA6A6-06ED-436A-B210-DB0F8EFC4311}" dt="2025-01-30T18:09:26.955" v="7868" actId="20577"/>
      <pc:docMkLst>
        <pc:docMk/>
      </pc:docMkLst>
      <pc:sldChg chg="modSp">
        <pc:chgData name="Fierro, Samantha C." userId="66883cde-3aae-467c-83c3-dd75516cae5b" providerId="ADAL" clId="{576AA6A6-06ED-436A-B210-DB0F8EFC4311}" dt="2025-01-29T20:08:08.557" v="7579" actId="20577"/>
        <pc:sldMkLst>
          <pc:docMk/>
          <pc:sldMk cId="2311885024" sldId="272"/>
        </pc:sldMkLst>
        <pc:spChg chg="mod">
          <ac:chgData name="Fierro, Samantha C." userId="66883cde-3aae-467c-83c3-dd75516cae5b" providerId="ADAL" clId="{576AA6A6-06ED-436A-B210-DB0F8EFC4311}" dt="2025-01-29T20:08:08.557" v="7579" actId="20577"/>
          <ac:spMkLst>
            <pc:docMk/>
            <pc:sldMk cId="2311885024" sldId="272"/>
            <ac:spMk id="3" creationId="{F4F96050-377D-646D-4641-0CF9FCD81840}"/>
          </ac:spMkLst>
        </pc:spChg>
      </pc:sldChg>
      <pc:sldChg chg="modSp">
        <pc:chgData name="Fierro, Samantha C." userId="66883cde-3aae-467c-83c3-dd75516cae5b" providerId="ADAL" clId="{576AA6A6-06ED-436A-B210-DB0F8EFC4311}" dt="2025-01-28T19:07:06.055" v="4615" actId="20577"/>
        <pc:sldMkLst>
          <pc:docMk/>
          <pc:sldMk cId="3756958872" sldId="273"/>
        </pc:sldMkLst>
        <pc:spChg chg="mod">
          <ac:chgData name="Fierro, Samantha C." userId="66883cde-3aae-467c-83c3-dd75516cae5b" providerId="ADAL" clId="{576AA6A6-06ED-436A-B210-DB0F8EFC4311}" dt="2025-01-27T19:22:51.682" v="2563" actId="1076"/>
          <ac:spMkLst>
            <pc:docMk/>
            <pc:sldMk cId="3756958872" sldId="273"/>
            <ac:spMk id="3" creationId="{F4F96050-377D-646D-4641-0CF9FCD81840}"/>
          </ac:spMkLst>
        </pc:spChg>
        <pc:spChg chg="mod">
          <ac:chgData name="Fierro, Samantha C." userId="66883cde-3aae-467c-83c3-dd75516cae5b" providerId="ADAL" clId="{576AA6A6-06ED-436A-B210-DB0F8EFC4311}" dt="2025-01-28T19:07:06.055" v="4615" actId="20577"/>
          <ac:spMkLst>
            <pc:docMk/>
            <pc:sldMk cId="3756958872" sldId="273"/>
            <ac:spMk id="220" creationId="{00000000-0000-0000-0000-000000000000}"/>
          </ac:spMkLst>
        </pc:spChg>
      </pc:sldChg>
      <pc:sldChg chg="addSp modSp">
        <pc:chgData name="Fierro, Samantha C." userId="66883cde-3aae-467c-83c3-dd75516cae5b" providerId="ADAL" clId="{576AA6A6-06ED-436A-B210-DB0F8EFC4311}" dt="2025-01-29T18:18:34.094" v="7199" actId="14100"/>
        <pc:sldMkLst>
          <pc:docMk/>
          <pc:sldMk cId="2946447423" sldId="274"/>
        </pc:sldMkLst>
        <pc:spChg chg="mod">
          <ac:chgData name="Fierro, Samantha C." userId="66883cde-3aae-467c-83c3-dd75516cae5b" providerId="ADAL" clId="{576AA6A6-06ED-436A-B210-DB0F8EFC4311}" dt="2025-01-29T18:18:34.094" v="7199" actId="14100"/>
          <ac:spMkLst>
            <pc:docMk/>
            <pc:sldMk cId="2946447423" sldId="274"/>
            <ac:spMk id="3" creationId="{F4F96050-377D-646D-4641-0CF9FCD81840}"/>
          </ac:spMkLst>
        </pc:spChg>
        <pc:spChg chg="mod">
          <ac:chgData name="Fierro, Samantha C." userId="66883cde-3aae-467c-83c3-dd75516cae5b" providerId="ADAL" clId="{576AA6A6-06ED-436A-B210-DB0F8EFC4311}" dt="2025-01-23T18:14:22.940" v="329" actId="20577"/>
          <ac:spMkLst>
            <pc:docMk/>
            <pc:sldMk cId="2946447423" sldId="274"/>
            <ac:spMk id="220" creationId="{00000000-0000-0000-0000-000000000000}"/>
          </ac:spMkLst>
        </pc:spChg>
        <pc:picChg chg="mod">
          <ac:chgData name="Fierro, Samantha C." userId="66883cde-3aae-467c-83c3-dd75516cae5b" providerId="ADAL" clId="{576AA6A6-06ED-436A-B210-DB0F8EFC4311}" dt="2025-01-23T18:59:07.527" v="529" actId="1076"/>
          <ac:picMkLst>
            <pc:docMk/>
            <pc:sldMk cId="2946447423" sldId="274"/>
            <ac:picMk id="5" creationId="{1CCC7F42-2D75-48C4-8396-91AF28894D26}"/>
          </ac:picMkLst>
        </pc:picChg>
        <pc:picChg chg="add mod">
          <ac:chgData name="Fierro, Samantha C." userId="66883cde-3aae-467c-83c3-dd75516cae5b" providerId="ADAL" clId="{576AA6A6-06ED-436A-B210-DB0F8EFC4311}" dt="2025-01-23T18:59:17.463" v="532" actId="1076"/>
          <ac:picMkLst>
            <pc:docMk/>
            <pc:sldMk cId="2946447423" sldId="274"/>
            <ac:picMk id="6" creationId="{F1075A49-4510-48D2-8D0E-CF6C0121B35B}"/>
          </ac:picMkLst>
        </pc:picChg>
      </pc:sldChg>
      <pc:sldChg chg="modSp">
        <pc:chgData name="Fierro, Samantha C." userId="66883cde-3aae-467c-83c3-dd75516cae5b" providerId="ADAL" clId="{576AA6A6-06ED-436A-B210-DB0F8EFC4311}" dt="2025-01-27T23:12:00.423" v="3851" actId="20577"/>
        <pc:sldMkLst>
          <pc:docMk/>
          <pc:sldMk cId="1041055434" sldId="275"/>
        </pc:sldMkLst>
        <pc:spChg chg="mod">
          <ac:chgData name="Fierro, Samantha C." userId="66883cde-3aae-467c-83c3-dd75516cae5b" providerId="ADAL" clId="{576AA6A6-06ED-436A-B210-DB0F8EFC4311}" dt="2025-01-27T23:12:00.423" v="3851" actId="20577"/>
          <ac:spMkLst>
            <pc:docMk/>
            <pc:sldMk cId="1041055434" sldId="275"/>
            <ac:spMk id="3" creationId="{F4F96050-377D-646D-4641-0CF9FCD81840}"/>
          </ac:spMkLst>
        </pc:spChg>
        <pc:spChg chg="mod">
          <ac:chgData name="Fierro, Samantha C." userId="66883cde-3aae-467c-83c3-dd75516cae5b" providerId="ADAL" clId="{576AA6A6-06ED-436A-B210-DB0F8EFC4311}" dt="2025-01-23T18:14:17.558" v="327" actId="20577"/>
          <ac:spMkLst>
            <pc:docMk/>
            <pc:sldMk cId="1041055434" sldId="275"/>
            <ac:spMk id="220" creationId="{00000000-0000-0000-0000-000000000000}"/>
          </ac:spMkLst>
        </pc:spChg>
      </pc:sldChg>
      <pc:sldChg chg="modSp">
        <pc:chgData name="Fierro, Samantha C." userId="66883cde-3aae-467c-83c3-dd75516cae5b" providerId="ADAL" clId="{576AA6A6-06ED-436A-B210-DB0F8EFC4311}" dt="2025-01-28T19:07:09.239" v="4616" actId="20577"/>
        <pc:sldMkLst>
          <pc:docMk/>
          <pc:sldMk cId="1580511223" sldId="277"/>
        </pc:sldMkLst>
        <pc:spChg chg="mod">
          <ac:chgData name="Fierro, Samantha C." userId="66883cde-3aae-467c-83c3-dd75516cae5b" providerId="ADAL" clId="{576AA6A6-06ED-436A-B210-DB0F8EFC4311}" dt="2025-01-27T19:22:44.079" v="2562" actId="1076"/>
          <ac:spMkLst>
            <pc:docMk/>
            <pc:sldMk cId="1580511223" sldId="277"/>
            <ac:spMk id="3" creationId="{F4F96050-377D-646D-4641-0CF9FCD81840}"/>
          </ac:spMkLst>
        </pc:spChg>
        <pc:spChg chg="mod">
          <ac:chgData name="Fierro, Samantha C." userId="66883cde-3aae-467c-83c3-dd75516cae5b" providerId="ADAL" clId="{576AA6A6-06ED-436A-B210-DB0F8EFC4311}" dt="2025-01-28T19:07:09.239" v="4616" actId="20577"/>
          <ac:spMkLst>
            <pc:docMk/>
            <pc:sldMk cId="1580511223" sldId="277"/>
            <ac:spMk id="220" creationId="{00000000-0000-0000-0000-000000000000}"/>
          </ac:spMkLst>
        </pc:spChg>
      </pc:sldChg>
      <pc:sldChg chg="delSp modSp">
        <pc:chgData name="Fierro, Samantha C." userId="66883cde-3aae-467c-83c3-dd75516cae5b" providerId="ADAL" clId="{576AA6A6-06ED-436A-B210-DB0F8EFC4311}" dt="2025-01-29T18:18:51.022" v="7217" actId="20577"/>
        <pc:sldMkLst>
          <pc:docMk/>
          <pc:sldMk cId="1094944469" sldId="278"/>
        </pc:sldMkLst>
        <pc:spChg chg="mod">
          <ac:chgData name="Fierro, Samantha C." userId="66883cde-3aae-467c-83c3-dd75516cae5b" providerId="ADAL" clId="{576AA6A6-06ED-436A-B210-DB0F8EFC4311}" dt="2025-01-29T18:18:51.022" v="7217" actId="20577"/>
          <ac:spMkLst>
            <pc:docMk/>
            <pc:sldMk cId="1094944469" sldId="278"/>
            <ac:spMk id="3" creationId="{F4F96050-377D-646D-4641-0CF9FCD81840}"/>
          </ac:spMkLst>
        </pc:spChg>
        <pc:spChg chg="mod">
          <ac:chgData name="Fierro, Samantha C." userId="66883cde-3aae-467c-83c3-dd75516cae5b" providerId="ADAL" clId="{576AA6A6-06ED-436A-B210-DB0F8EFC4311}" dt="2025-01-23T18:14:27.674" v="331" actId="20577"/>
          <ac:spMkLst>
            <pc:docMk/>
            <pc:sldMk cId="1094944469" sldId="278"/>
            <ac:spMk id="220" creationId="{00000000-0000-0000-0000-000000000000}"/>
          </ac:spMkLst>
        </pc:spChg>
        <pc:picChg chg="del mod">
          <ac:chgData name="Fierro, Samantha C." userId="66883cde-3aae-467c-83c3-dd75516cae5b" providerId="ADAL" clId="{576AA6A6-06ED-436A-B210-DB0F8EFC4311}" dt="2025-01-28T20:18:11.570" v="5129" actId="478"/>
          <ac:picMkLst>
            <pc:docMk/>
            <pc:sldMk cId="1094944469" sldId="278"/>
            <ac:picMk id="5" creationId="{2A31A61D-CE76-4B5E-9275-8F02B16883CB}"/>
          </ac:picMkLst>
        </pc:picChg>
        <pc:picChg chg="del mod">
          <ac:chgData name="Fierro, Samantha C." userId="66883cde-3aae-467c-83c3-dd75516cae5b" providerId="ADAL" clId="{576AA6A6-06ED-436A-B210-DB0F8EFC4311}" dt="2025-01-28T20:18:13.594" v="5130" actId="478"/>
          <ac:picMkLst>
            <pc:docMk/>
            <pc:sldMk cId="1094944469" sldId="278"/>
            <ac:picMk id="7" creationId="{60B1EF38-C8D3-49EA-A2FF-D8251096E3B1}"/>
          </ac:picMkLst>
        </pc:picChg>
      </pc:sldChg>
      <pc:sldChg chg="addSp delSp modSp add">
        <pc:chgData name="Fierro, Samantha C." userId="66883cde-3aae-467c-83c3-dd75516cae5b" providerId="ADAL" clId="{576AA6A6-06ED-436A-B210-DB0F8EFC4311}" dt="2025-01-29T18:19:43.899" v="7229" actId="20577"/>
        <pc:sldMkLst>
          <pc:docMk/>
          <pc:sldMk cId="3925281838" sldId="279"/>
        </pc:sldMkLst>
        <pc:spChg chg="mod">
          <ac:chgData name="Fierro, Samantha C." userId="66883cde-3aae-467c-83c3-dd75516cae5b" providerId="ADAL" clId="{576AA6A6-06ED-436A-B210-DB0F8EFC4311}" dt="2025-01-23T17:49:47.397" v="81" actId="14100"/>
          <ac:spMkLst>
            <pc:docMk/>
            <pc:sldMk cId="3925281838" sldId="279"/>
            <ac:spMk id="2" creationId="{CDB562DA-797E-AE53-7EAC-D65503BEC299}"/>
          </ac:spMkLst>
        </pc:spChg>
        <pc:spChg chg="del mod">
          <ac:chgData name="Fierro, Samantha C." userId="66883cde-3aae-467c-83c3-dd75516cae5b" providerId="ADAL" clId="{576AA6A6-06ED-436A-B210-DB0F8EFC4311}" dt="2025-01-23T17:49:53.758" v="83" actId="478"/>
          <ac:spMkLst>
            <pc:docMk/>
            <pc:sldMk cId="3925281838" sldId="279"/>
            <ac:spMk id="3" creationId="{F4F96050-377D-646D-4641-0CF9FCD81840}"/>
          </ac:spMkLst>
        </pc:spChg>
        <pc:spChg chg="add mod">
          <ac:chgData name="Fierro, Samantha C." userId="66883cde-3aae-467c-83c3-dd75516cae5b" providerId="ADAL" clId="{576AA6A6-06ED-436A-B210-DB0F8EFC4311}" dt="2025-01-29T18:19:43.899" v="7229" actId="20577"/>
          <ac:spMkLst>
            <pc:docMk/>
            <pc:sldMk cId="3925281838" sldId="279"/>
            <ac:spMk id="6" creationId="{9D8BB0CB-064B-4199-95C2-ED25C8AB5D21}"/>
          </ac:spMkLst>
        </pc:spChg>
        <pc:spChg chg="mod">
          <ac:chgData name="Fierro, Samantha C." userId="66883cde-3aae-467c-83c3-dd75516cae5b" providerId="ADAL" clId="{576AA6A6-06ED-436A-B210-DB0F8EFC4311}" dt="2025-01-23T18:14:33.824" v="333" actId="20577"/>
          <ac:spMkLst>
            <pc:docMk/>
            <pc:sldMk cId="3925281838" sldId="279"/>
            <ac:spMk id="220" creationId="{00000000-0000-0000-0000-000000000000}"/>
          </ac:spMkLst>
        </pc:spChg>
        <pc:picChg chg="del">
          <ac:chgData name="Fierro, Samantha C." userId="66883cde-3aae-467c-83c3-dd75516cae5b" providerId="ADAL" clId="{576AA6A6-06ED-436A-B210-DB0F8EFC4311}" dt="2025-01-23T17:50:05.008" v="84" actId="478"/>
          <ac:picMkLst>
            <pc:docMk/>
            <pc:sldMk cId="3925281838" sldId="279"/>
            <ac:picMk id="5" creationId="{2A31A61D-CE76-4B5E-9275-8F02B16883CB}"/>
          </ac:picMkLst>
        </pc:picChg>
        <pc:picChg chg="del">
          <ac:chgData name="Fierro, Samantha C." userId="66883cde-3aae-467c-83c3-dd75516cae5b" providerId="ADAL" clId="{576AA6A6-06ED-436A-B210-DB0F8EFC4311}" dt="2025-01-23T17:50:07.453" v="85" actId="478"/>
          <ac:picMkLst>
            <pc:docMk/>
            <pc:sldMk cId="3925281838" sldId="279"/>
            <ac:picMk id="7" creationId="{60B1EF38-C8D3-49EA-A2FF-D8251096E3B1}"/>
          </ac:picMkLst>
        </pc:picChg>
      </pc:sldChg>
      <pc:sldChg chg="modSp add ord">
        <pc:chgData name="Fierro, Samantha C." userId="66883cde-3aae-467c-83c3-dd75516cae5b" providerId="ADAL" clId="{576AA6A6-06ED-436A-B210-DB0F8EFC4311}" dt="2025-01-23T19:38:51.029" v="1459" actId="20577"/>
        <pc:sldMkLst>
          <pc:docMk/>
          <pc:sldMk cId="3262425673" sldId="280"/>
        </pc:sldMkLst>
        <pc:spChg chg="mod">
          <ac:chgData name="Fierro, Samantha C." userId="66883cde-3aae-467c-83c3-dd75516cae5b" providerId="ADAL" clId="{576AA6A6-06ED-436A-B210-DB0F8EFC4311}" dt="2025-01-23T19:38:51.029" v="1459" actId="20577"/>
          <ac:spMkLst>
            <pc:docMk/>
            <pc:sldMk cId="3262425673" sldId="280"/>
            <ac:spMk id="3" creationId="{4E2FD7BC-E839-52B0-9364-FFBB1BC40ECC}"/>
          </ac:spMkLst>
        </pc:spChg>
      </pc:sldChg>
      <pc:sldChg chg="addSp delSp modSp add">
        <pc:chgData name="Fierro, Samantha C." userId="66883cde-3aae-467c-83c3-dd75516cae5b" providerId="ADAL" clId="{576AA6A6-06ED-436A-B210-DB0F8EFC4311}" dt="2025-01-28T19:15:27.931" v="4718" actId="20577"/>
        <pc:sldMkLst>
          <pc:docMk/>
          <pc:sldMk cId="77933772" sldId="281"/>
        </pc:sldMkLst>
        <pc:spChg chg="mod">
          <ac:chgData name="Fierro, Samantha C." userId="66883cde-3aae-467c-83c3-dd75516cae5b" providerId="ADAL" clId="{576AA6A6-06ED-436A-B210-DB0F8EFC4311}" dt="2025-01-23T18:41:12.945" v="440" actId="20577"/>
          <ac:spMkLst>
            <pc:docMk/>
            <pc:sldMk cId="77933772" sldId="281"/>
            <ac:spMk id="2" creationId="{CDB562DA-797E-AE53-7EAC-D65503BEC299}"/>
          </ac:spMkLst>
        </pc:spChg>
        <pc:spChg chg="mod">
          <ac:chgData name="Fierro, Samantha C." userId="66883cde-3aae-467c-83c3-dd75516cae5b" providerId="ADAL" clId="{576AA6A6-06ED-436A-B210-DB0F8EFC4311}" dt="2025-01-28T19:15:27.931" v="4718" actId="20577"/>
          <ac:spMkLst>
            <pc:docMk/>
            <pc:sldMk cId="77933772" sldId="281"/>
            <ac:spMk id="3" creationId="{F4F96050-377D-646D-4641-0CF9FCD81840}"/>
          </ac:spMkLst>
        </pc:spChg>
        <pc:spChg chg="mod">
          <ac:chgData name="Fierro, Samantha C." userId="66883cde-3aae-467c-83c3-dd75516cae5b" providerId="ADAL" clId="{576AA6A6-06ED-436A-B210-DB0F8EFC4311}" dt="2025-01-28T19:07:13.086" v="4617" actId="20577"/>
          <ac:spMkLst>
            <pc:docMk/>
            <pc:sldMk cId="77933772" sldId="281"/>
            <ac:spMk id="220" creationId="{00000000-0000-0000-0000-000000000000}"/>
          </ac:spMkLst>
        </pc:spChg>
        <pc:picChg chg="add del mod">
          <ac:chgData name="Fierro, Samantha C." userId="66883cde-3aae-467c-83c3-dd75516cae5b" providerId="ADAL" clId="{576AA6A6-06ED-436A-B210-DB0F8EFC4311}" dt="2025-01-23T18:54:08.079" v="512" actId="478"/>
          <ac:picMkLst>
            <pc:docMk/>
            <pc:sldMk cId="77933772" sldId="281"/>
            <ac:picMk id="4" creationId="{63644662-3512-4A96-9589-AC87C9A2AE7E}"/>
          </ac:picMkLst>
        </pc:picChg>
        <pc:picChg chg="add del mod">
          <ac:chgData name="Fierro, Samantha C." userId="66883cde-3aae-467c-83c3-dd75516cae5b" providerId="ADAL" clId="{576AA6A6-06ED-436A-B210-DB0F8EFC4311}" dt="2025-01-23T18:55:22.252" v="520" actId="478"/>
          <ac:picMkLst>
            <pc:docMk/>
            <pc:sldMk cId="77933772" sldId="281"/>
            <ac:picMk id="5" creationId="{4317142D-0885-4746-8DEB-4C3AF8CAB6EC}"/>
          </ac:picMkLst>
        </pc:picChg>
        <pc:picChg chg="add mod">
          <ac:chgData name="Fierro, Samantha C." userId="66883cde-3aae-467c-83c3-dd75516cae5b" providerId="ADAL" clId="{576AA6A6-06ED-436A-B210-DB0F8EFC4311}" dt="2025-01-27T19:08:43.168" v="2493" actId="1076"/>
          <ac:picMkLst>
            <pc:docMk/>
            <pc:sldMk cId="77933772" sldId="281"/>
            <ac:picMk id="5" creationId="{858E3180-EEFB-400C-A5A7-E26B514DB1A5}"/>
          </ac:picMkLst>
        </pc:picChg>
        <pc:picChg chg="add del mod">
          <ac:chgData name="Fierro, Samantha C." userId="66883cde-3aae-467c-83c3-dd75516cae5b" providerId="ADAL" clId="{576AA6A6-06ED-436A-B210-DB0F8EFC4311}" dt="2025-01-27T16:28:17.698" v="2476" actId="478"/>
          <ac:picMkLst>
            <pc:docMk/>
            <pc:sldMk cId="77933772" sldId="281"/>
            <ac:picMk id="7" creationId="{8901B85C-C330-4E92-A716-FA1D1E02A34F}"/>
          </ac:picMkLst>
        </pc:picChg>
      </pc:sldChg>
      <pc:sldChg chg="modSp add">
        <pc:chgData name="Fierro, Samantha C." userId="66883cde-3aae-467c-83c3-dd75516cae5b" providerId="ADAL" clId="{576AA6A6-06ED-436A-B210-DB0F8EFC4311}" dt="2025-01-28T19:05:32.891" v="4585" actId="20577"/>
        <pc:sldMkLst>
          <pc:docMk/>
          <pc:sldMk cId="2987573819" sldId="282"/>
        </pc:sldMkLst>
        <pc:spChg chg="mod">
          <ac:chgData name="Fierro, Samantha C." userId="66883cde-3aae-467c-83c3-dd75516cae5b" providerId="ADAL" clId="{576AA6A6-06ED-436A-B210-DB0F8EFC4311}" dt="2025-01-23T19:04:11.839" v="1073" actId="20577"/>
          <ac:spMkLst>
            <pc:docMk/>
            <pc:sldMk cId="2987573819" sldId="282"/>
            <ac:spMk id="2" creationId="{CDB562DA-797E-AE53-7EAC-D65503BEC299}"/>
          </ac:spMkLst>
        </pc:spChg>
        <pc:spChg chg="mod">
          <ac:chgData name="Fierro, Samantha C." userId="66883cde-3aae-467c-83c3-dd75516cae5b" providerId="ADAL" clId="{576AA6A6-06ED-436A-B210-DB0F8EFC4311}" dt="2025-01-27T20:25:16.974" v="3105" actId="14100"/>
          <ac:spMkLst>
            <pc:docMk/>
            <pc:sldMk cId="2987573819" sldId="282"/>
            <ac:spMk id="6" creationId="{9D8BB0CB-064B-4199-95C2-ED25C8AB5D21}"/>
          </ac:spMkLst>
        </pc:spChg>
        <pc:spChg chg="mod">
          <ac:chgData name="Fierro, Samantha C." userId="66883cde-3aae-467c-83c3-dd75516cae5b" providerId="ADAL" clId="{576AA6A6-06ED-436A-B210-DB0F8EFC4311}" dt="2025-01-28T19:05:32.891" v="4585" actId="20577"/>
          <ac:spMkLst>
            <pc:docMk/>
            <pc:sldMk cId="2987573819" sldId="282"/>
            <ac:spMk id="220" creationId="{00000000-0000-0000-0000-000000000000}"/>
          </ac:spMkLst>
        </pc:spChg>
      </pc:sldChg>
      <pc:sldChg chg="modSp add">
        <pc:chgData name="Fierro, Samantha C." userId="66883cde-3aae-467c-83c3-dd75516cae5b" providerId="ADAL" clId="{576AA6A6-06ED-436A-B210-DB0F8EFC4311}" dt="2025-01-28T19:05:43.631" v="4589" actId="20577"/>
        <pc:sldMkLst>
          <pc:docMk/>
          <pc:sldMk cId="44385776" sldId="283"/>
        </pc:sldMkLst>
        <pc:spChg chg="mod">
          <ac:chgData name="Fierro, Samantha C." userId="66883cde-3aae-467c-83c3-dd75516cae5b" providerId="ADAL" clId="{576AA6A6-06ED-436A-B210-DB0F8EFC4311}" dt="2025-01-23T19:08:42.271" v="1140" actId="20577"/>
          <ac:spMkLst>
            <pc:docMk/>
            <pc:sldMk cId="44385776" sldId="283"/>
            <ac:spMk id="2" creationId="{CDB562DA-797E-AE53-7EAC-D65503BEC299}"/>
          </ac:spMkLst>
        </pc:spChg>
        <pc:spChg chg="mod">
          <ac:chgData name="Fierro, Samantha C." userId="66883cde-3aae-467c-83c3-dd75516cae5b" providerId="ADAL" clId="{576AA6A6-06ED-436A-B210-DB0F8EFC4311}" dt="2025-01-27T20:48:17.981" v="3793" actId="1076"/>
          <ac:spMkLst>
            <pc:docMk/>
            <pc:sldMk cId="44385776" sldId="283"/>
            <ac:spMk id="6" creationId="{9D8BB0CB-064B-4199-95C2-ED25C8AB5D21}"/>
          </ac:spMkLst>
        </pc:spChg>
        <pc:spChg chg="mod">
          <ac:chgData name="Fierro, Samantha C." userId="66883cde-3aae-467c-83c3-dd75516cae5b" providerId="ADAL" clId="{576AA6A6-06ED-436A-B210-DB0F8EFC4311}" dt="2025-01-28T19:05:43.631" v="4589" actId="20577"/>
          <ac:spMkLst>
            <pc:docMk/>
            <pc:sldMk cId="44385776" sldId="283"/>
            <ac:spMk id="220" creationId="{00000000-0000-0000-0000-000000000000}"/>
          </ac:spMkLst>
        </pc:spChg>
      </pc:sldChg>
      <pc:sldChg chg="modSp add">
        <pc:chgData name="Fierro, Samantha C." userId="66883cde-3aae-467c-83c3-dd75516cae5b" providerId="ADAL" clId="{576AA6A6-06ED-436A-B210-DB0F8EFC4311}" dt="2025-01-28T20:15:57.744" v="5106" actId="20577"/>
        <pc:sldMkLst>
          <pc:docMk/>
          <pc:sldMk cId="942276796" sldId="284"/>
        </pc:sldMkLst>
        <pc:spChg chg="mod">
          <ac:chgData name="Fierro, Samantha C." userId="66883cde-3aae-467c-83c3-dd75516cae5b" providerId="ADAL" clId="{576AA6A6-06ED-436A-B210-DB0F8EFC4311}" dt="2025-01-23T19:11:03.090" v="1281" actId="20577"/>
          <ac:spMkLst>
            <pc:docMk/>
            <pc:sldMk cId="942276796" sldId="284"/>
            <ac:spMk id="2" creationId="{CDB562DA-797E-AE53-7EAC-D65503BEC299}"/>
          </ac:spMkLst>
        </pc:spChg>
        <pc:spChg chg="mod">
          <ac:chgData name="Fierro, Samantha C." userId="66883cde-3aae-467c-83c3-dd75516cae5b" providerId="ADAL" clId="{576AA6A6-06ED-436A-B210-DB0F8EFC4311}" dt="2025-01-28T20:15:57.744" v="5106" actId="20577"/>
          <ac:spMkLst>
            <pc:docMk/>
            <pc:sldMk cId="942276796" sldId="284"/>
            <ac:spMk id="6" creationId="{9D8BB0CB-064B-4199-95C2-ED25C8AB5D21}"/>
          </ac:spMkLst>
        </pc:spChg>
        <pc:spChg chg="mod">
          <ac:chgData name="Fierro, Samantha C." userId="66883cde-3aae-467c-83c3-dd75516cae5b" providerId="ADAL" clId="{576AA6A6-06ED-436A-B210-DB0F8EFC4311}" dt="2025-01-28T19:05:52.310" v="4591" actId="20577"/>
          <ac:spMkLst>
            <pc:docMk/>
            <pc:sldMk cId="942276796" sldId="284"/>
            <ac:spMk id="220" creationId="{00000000-0000-0000-0000-000000000000}"/>
          </ac:spMkLst>
        </pc:spChg>
      </pc:sldChg>
      <pc:sldChg chg="addSp delSp modSp add">
        <pc:chgData name="Fierro, Samantha C." userId="66883cde-3aae-467c-83c3-dd75516cae5b" providerId="ADAL" clId="{576AA6A6-06ED-436A-B210-DB0F8EFC4311}" dt="2025-01-28T19:28:38.359" v="4948" actId="1076"/>
        <pc:sldMkLst>
          <pc:docMk/>
          <pc:sldMk cId="250057348" sldId="285"/>
        </pc:sldMkLst>
        <pc:spChg chg="mod">
          <ac:chgData name="Fierro, Samantha C." userId="66883cde-3aae-467c-83c3-dd75516cae5b" providerId="ADAL" clId="{576AA6A6-06ED-436A-B210-DB0F8EFC4311}" dt="2025-01-23T19:14:24.449" v="1447" actId="20577"/>
          <ac:spMkLst>
            <pc:docMk/>
            <pc:sldMk cId="250057348" sldId="285"/>
            <ac:spMk id="2" creationId="{CDB562DA-797E-AE53-7EAC-D65503BEC299}"/>
          </ac:spMkLst>
        </pc:spChg>
        <pc:spChg chg="add mod">
          <ac:chgData name="Fierro, Samantha C." userId="66883cde-3aae-467c-83c3-dd75516cae5b" providerId="ADAL" clId="{576AA6A6-06ED-436A-B210-DB0F8EFC4311}" dt="2025-01-28T19:28:38.359" v="4948" actId="1076"/>
          <ac:spMkLst>
            <pc:docMk/>
            <pc:sldMk cId="250057348" sldId="285"/>
            <ac:spMk id="3" creationId="{6A357586-89D6-4318-92D3-F0BDBC95A3A3}"/>
          </ac:spMkLst>
        </pc:spChg>
        <pc:spChg chg="del mod">
          <ac:chgData name="Fierro, Samantha C." userId="66883cde-3aae-467c-83c3-dd75516cae5b" providerId="ADAL" clId="{576AA6A6-06ED-436A-B210-DB0F8EFC4311}" dt="2025-01-27T23:50:34.297" v="4578" actId="478"/>
          <ac:spMkLst>
            <pc:docMk/>
            <pc:sldMk cId="250057348" sldId="285"/>
            <ac:spMk id="6" creationId="{9D8BB0CB-064B-4199-95C2-ED25C8AB5D21}"/>
          </ac:spMkLst>
        </pc:spChg>
        <pc:spChg chg="mod">
          <ac:chgData name="Fierro, Samantha C." userId="66883cde-3aae-467c-83c3-dd75516cae5b" providerId="ADAL" clId="{576AA6A6-06ED-436A-B210-DB0F8EFC4311}" dt="2025-01-28T19:06:38.974" v="4614" actId="20577"/>
          <ac:spMkLst>
            <pc:docMk/>
            <pc:sldMk cId="250057348" sldId="285"/>
            <ac:spMk id="220" creationId="{00000000-0000-0000-0000-000000000000}"/>
          </ac:spMkLst>
        </pc:spChg>
        <pc:picChg chg="add mod">
          <ac:chgData name="Fierro, Samantha C." userId="66883cde-3aae-467c-83c3-dd75516cae5b" providerId="ADAL" clId="{576AA6A6-06ED-436A-B210-DB0F8EFC4311}" dt="2025-01-27T23:50:26.795" v="4576" actId="1076"/>
          <ac:picMkLst>
            <pc:docMk/>
            <pc:sldMk cId="250057348" sldId="285"/>
            <ac:picMk id="5" creationId="{99B5C211-BD04-4116-830B-C70747B62A6A}"/>
          </ac:picMkLst>
        </pc:picChg>
        <pc:picChg chg="add mod">
          <ac:chgData name="Fierro, Samantha C." userId="66883cde-3aae-467c-83c3-dd75516cae5b" providerId="ADAL" clId="{576AA6A6-06ED-436A-B210-DB0F8EFC4311}" dt="2025-01-28T19:26:09.487" v="4726" actId="14100"/>
          <ac:picMkLst>
            <pc:docMk/>
            <pc:sldMk cId="250057348" sldId="285"/>
            <ac:picMk id="7" creationId="{45B91B2F-E18E-48A2-893A-BE97B86285F0}"/>
          </ac:picMkLst>
        </pc:picChg>
        <pc:picChg chg="add del mod">
          <ac:chgData name="Fierro, Samantha C." userId="66883cde-3aae-467c-83c3-dd75516cae5b" providerId="ADAL" clId="{576AA6A6-06ED-436A-B210-DB0F8EFC4311}" dt="2025-01-28T19:25:41.824" v="4719" actId="478"/>
          <ac:picMkLst>
            <pc:docMk/>
            <pc:sldMk cId="250057348" sldId="285"/>
            <ac:picMk id="8" creationId="{CA38E2FF-489A-411A-B457-124827E01A7C}"/>
          </ac:picMkLst>
        </pc:picChg>
      </pc:sldChg>
      <pc:sldChg chg="delSp modSp add">
        <pc:chgData name="Fierro, Samantha C." userId="66883cde-3aae-467c-83c3-dd75516cae5b" providerId="ADAL" clId="{576AA6A6-06ED-436A-B210-DB0F8EFC4311}" dt="2025-01-28T19:10:54.846" v="4653" actId="14100"/>
        <pc:sldMkLst>
          <pc:docMk/>
          <pc:sldMk cId="1575579076" sldId="286"/>
        </pc:sldMkLst>
        <pc:spChg chg="mod">
          <ac:chgData name="Fierro, Samantha C." userId="66883cde-3aae-467c-83c3-dd75516cae5b" providerId="ADAL" clId="{576AA6A6-06ED-436A-B210-DB0F8EFC4311}" dt="2025-01-23T19:39:18.347" v="1497" actId="20577"/>
          <ac:spMkLst>
            <pc:docMk/>
            <pc:sldMk cId="1575579076" sldId="286"/>
            <ac:spMk id="2" creationId="{CDB562DA-797E-AE53-7EAC-D65503BEC299}"/>
          </ac:spMkLst>
        </pc:spChg>
        <pc:spChg chg="mod">
          <ac:chgData name="Fierro, Samantha C." userId="66883cde-3aae-467c-83c3-dd75516cae5b" providerId="ADAL" clId="{576AA6A6-06ED-436A-B210-DB0F8EFC4311}" dt="2025-01-28T19:10:54.846" v="4653" actId="14100"/>
          <ac:spMkLst>
            <pc:docMk/>
            <pc:sldMk cId="1575579076" sldId="286"/>
            <ac:spMk id="3" creationId="{F4F96050-377D-646D-4641-0CF9FCD81840}"/>
          </ac:spMkLst>
        </pc:spChg>
        <pc:spChg chg="mod">
          <ac:chgData name="Fierro, Samantha C." userId="66883cde-3aae-467c-83c3-dd75516cae5b" providerId="ADAL" clId="{576AA6A6-06ED-436A-B210-DB0F8EFC4311}" dt="2025-01-28T19:07:37.103" v="4627" actId="20577"/>
          <ac:spMkLst>
            <pc:docMk/>
            <pc:sldMk cId="1575579076" sldId="286"/>
            <ac:spMk id="220" creationId="{00000000-0000-0000-0000-000000000000}"/>
          </ac:spMkLst>
        </pc:spChg>
        <pc:picChg chg="del">
          <ac:chgData name="Fierro, Samantha C." userId="66883cde-3aae-467c-83c3-dd75516cae5b" providerId="ADAL" clId="{576AA6A6-06ED-436A-B210-DB0F8EFC4311}" dt="2025-01-23T19:38:59.876" v="1462" actId="478"/>
          <ac:picMkLst>
            <pc:docMk/>
            <pc:sldMk cId="1575579076" sldId="286"/>
            <ac:picMk id="7" creationId="{8901B85C-C330-4E92-A716-FA1D1E02A34F}"/>
          </ac:picMkLst>
        </pc:picChg>
      </pc:sldChg>
      <pc:sldChg chg="delSp modSp add">
        <pc:chgData name="Fierro, Samantha C." userId="66883cde-3aae-467c-83c3-dd75516cae5b" providerId="ADAL" clId="{576AA6A6-06ED-436A-B210-DB0F8EFC4311}" dt="2025-01-29T20:21:50.890" v="7646" actId="20577"/>
        <pc:sldMkLst>
          <pc:docMk/>
          <pc:sldMk cId="1583476603" sldId="287"/>
        </pc:sldMkLst>
        <pc:spChg chg="mod">
          <ac:chgData name="Fierro, Samantha C." userId="66883cde-3aae-467c-83c3-dd75516cae5b" providerId="ADAL" clId="{576AA6A6-06ED-436A-B210-DB0F8EFC4311}" dt="2025-01-23T19:57:49.671" v="1673" actId="20577"/>
          <ac:spMkLst>
            <pc:docMk/>
            <pc:sldMk cId="1583476603" sldId="287"/>
            <ac:spMk id="2" creationId="{CDB562DA-797E-AE53-7EAC-D65503BEC299}"/>
          </ac:spMkLst>
        </pc:spChg>
        <pc:spChg chg="mod">
          <ac:chgData name="Fierro, Samantha C." userId="66883cde-3aae-467c-83c3-dd75516cae5b" providerId="ADAL" clId="{576AA6A6-06ED-436A-B210-DB0F8EFC4311}" dt="2025-01-29T20:21:50.890" v="7646" actId="20577"/>
          <ac:spMkLst>
            <pc:docMk/>
            <pc:sldMk cId="1583476603" sldId="287"/>
            <ac:spMk id="3" creationId="{F4F96050-377D-646D-4641-0CF9FCD81840}"/>
          </ac:spMkLst>
        </pc:spChg>
        <pc:spChg chg="mod">
          <ac:chgData name="Fierro, Samantha C." userId="66883cde-3aae-467c-83c3-dd75516cae5b" providerId="ADAL" clId="{576AA6A6-06ED-436A-B210-DB0F8EFC4311}" dt="2025-01-28T19:07:21.583" v="4619" actId="20577"/>
          <ac:spMkLst>
            <pc:docMk/>
            <pc:sldMk cId="1583476603" sldId="287"/>
            <ac:spMk id="220" creationId="{00000000-0000-0000-0000-000000000000}"/>
          </ac:spMkLst>
        </pc:spChg>
        <pc:picChg chg="del">
          <ac:chgData name="Fierro, Samantha C." userId="66883cde-3aae-467c-83c3-dd75516cae5b" providerId="ADAL" clId="{576AA6A6-06ED-436A-B210-DB0F8EFC4311}" dt="2025-01-23T19:57:17.668" v="1627" actId="478"/>
          <ac:picMkLst>
            <pc:docMk/>
            <pc:sldMk cId="1583476603" sldId="287"/>
            <ac:picMk id="7" creationId="{8901B85C-C330-4E92-A716-FA1D1E02A34F}"/>
          </ac:picMkLst>
        </pc:picChg>
      </pc:sldChg>
      <pc:sldChg chg="addSp delSp modSp add">
        <pc:chgData name="Fierro, Samantha C." userId="66883cde-3aae-467c-83c3-dd75516cae5b" providerId="ADAL" clId="{576AA6A6-06ED-436A-B210-DB0F8EFC4311}" dt="2025-01-28T19:15:08.227" v="4717" actId="14100"/>
        <pc:sldMkLst>
          <pc:docMk/>
          <pc:sldMk cId="136528624" sldId="288"/>
        </pc:sldMkLst>
        <pc:spChg chg="del mod">
          <ac:chgData name="Fierro, Samantha C." userId="66883cde-3aae-467c-83c3-dd75516cae5b" providerId="ADAL" clId="{576AA6A6-06ED-436A-B210-DB0F8EFC4311}" dt="2025-01-27T19:10:18.223" v="2510" actId="478"/>
          <ac:spMkLst>
            <pc:docMk/>
            <pc:sldMk cId="136528624" sldId="288"/>
            <ac:spMk id="3" creationId="{F4F96050-377D-646D-4641-0CF9FCD81840}"/>
          </ac:spMkLst>
        </pc:spChg>
        <pc:spChg chg="mod">
          <ac:chgData name="Fierro, Samantha C." userId="66883cde-3aae-467c-83c3-dd75516cae5b" providerId="ADAL" clId="{576AA6A6-06ED-436A-B210-DB0F8EFC4311}" dt="2025-01-28T19:07:26.247" v="4621" actId="20577"/>
          <ac:spMkLst>
            <pc:docMk/>
            <pc:sldMk cId="136528624" sldId="288"/>
            <ac:spMk id="220" creationId="{00000000-0000-0000-0000-000000000000}"/>
          </ac:spMkLst>
        </pc:spChg>
        <pc:picChg chg="add mod">
          <ac:chgData name="Fierro, Samantha C." userId="66883cde-3aae-467c-83c3-dd75516cae5b" providerId="ADAL" clId="{576AA6A6-06ED-436A-B210-DB0F8EFC4311}" dt="2025-01-28T19:15:08.227" v="4717" actId="14100"/>
          <ac:picMkLst>
            <pc:docMk/>
            <pc:sldMk cId="136528624" sldId="288"/>
            <ac:picMk id="5" creationId="{747A3E95-9208-4232-95D8-F3517E195B24}"/>
          </ac:picMkLst>
        </pc:picChg>
      </pc:sldChg>
      <pc:sldChg chg="addSp delSp modSp add">
        <pc:chgData name="Fierro, Samantha C." userId="66883cde-3aae-467c-83c3-dd75516cae5b" providerId="ADAL" clId="{576AA6A6-06ED-436A-B210-DB0F8EFC4311}" dt="2025-01-30T18:09:26.955" v="7868" actId="20577"/>
        <pc:sldMkLst>
          <pc:docMk/>
          <pc:sldMk cId="2907192930" sldId="289"/>
        </pc:sldMkLst>
        <pc:spChg chg="mod">
          <ac:chgData name="Fierro, Samantha C." userId="66883cde-3aae-467c-83c3-dd75516cae5b" providerId="ADAL" clId="{576AA6A6-06ED-436A-B210-DB0F8EFC4311}" dt="2025-01-23T20:00:35.942" v="1742" actId="20577"/>
          <ac:spMkLst>
            <pc:docMk/>
            <pc:sldMk cId="2907192930" sldId="289"/>
            <ac:spMk id="2" creationId="{CDB562DA-797E-AE53-7EAC-D65503BEC299}"/>
          </ac:spMkLst>
        </pc:spChg>
        <pc:spChg chg="mod">
          <ac:chgData name="Fierro, Samantha C." userId="66883cde-3aae-467c-83c3-dd75516cae5b" providerId="ADAL" clId="{576AA6A6-06ED-436A-B210-DB0F8EFC4311}" dt="2025-01-30T18:09:26.955" v="7868" actId="20577"/>
          <ac:spMkLst>
            <pc:docMk/>
            <pc:sldMk cId="2907192930" sldId="289"/>
            <ac:spMk id="3" creationId="{F4F96050-377D-646D-4641-0CF9FCD81840}"/>
          </ac:spMkLst>
        </pc:spChg>
        <pc:spChg chg="mod">
          <ac:chgData name="Fierro, Samantha C." userId="66883cde-3aae-467c-83c3-dd75516cae5b" providerId="ADAL" clId="{576AA6A6-06ED-436A-B210-DB0F8EFC4311}" dt="2025-01-28T19:07:30.654" v="4623" actId="20577"/>
          <ac:spMkLst>
            <pc:docMk/>
            <pc:sldMk cId="2907192930" sldId="289"/>
            <ac:spMk id="220" creationId="{00000000-0000-0000-0000-000000000000}"/>
          </ac:spMkLst>
        </pc:spChg>
        <pc:picChg chg="add del mod">
          <ac:chgData name="Fierro, Samantha C." userId="66883cde-3aae-467c-83c3-dd75516cae5b" providerId="ADAL" clId="{576AA6A6-06ED-436A-B210-DB0F8EFC4311}" dt="2025-01-27T19:21:45.841" v="2516" actId="478"/>
          <ac:picMkLst>
            <pc:docMk/>
            <pc:sldMk cId="2907192930" sldId="289"/>
            <ac:picMk id="4" creationId="{2B36EEE4-16FF-4AE7-81C8-5A5F493ABDA3}"/>
          </ac:picMkLst>
        </pc:picChg>
      </pc:sldChg>
      <pc:sldChg chg="addSp delSp modSp add">
        <pc:chgData name="Fierro, Samantha C." userId="66883cde-3aae-467c-83c3-dd75516cae5b" providerId="ADAL" clId="{576AA6A6-06ED-436A-B210-DB0F8EFC4311}" dt="2025-01-29T18:21:17.169" v="7283" actId="20577"/>
        <pc:sldMkLst>
          <pc:docMk/>
          <pc:sldMk cId="3978325004" sldId="290"/>
        </pc:sldMkLst>
        <pc:spChg chg="mod">
          <ac:chgData name="Fierro, Samantha C." userId="66883cde-3aae-467c-83c3-dd75516cae5b" providerId="ADAL" clId="{576AA6A6-06ED-436A-B210-DB0F8EFC4311}" dt="2025-01-27T20:26:30.456" v="3248" actId="20577"/>
          <ac:spMkLst>
            <pc:docMk/>
            <pc:sldMk cId="3978325004" sldId="290"/>
            <ac:spMk id="2" creationId="{CDB562DA-797E-AE53-7EAC-D65503BEC299}"/>
          </ac:spMkLst>
        </pc:spChg>
        <pc:spChg chg="add del mod">
          <ac:chgData name="Fierro, Samantha C." userId="66883cde-3aae-467c-83c3-dd75516cae5b" providerId="ADAL" clId="{576AA6A6-06ED-436A-B210-DB0F8EFC4311}" dt="2025-01-29T18:21:17.169" v="7283" actId="20577"/>
          <ac:spMkLst>
            <pc:docMk/>
            <pc:sldMk cId="3978325004" sldId="290"/>
            <ac:spMk id="3" creationId="{DB5A1CE7-6813-4576-A33D-D29934210654}"/>
          </ac:spMkLst>
        </pc:spChg>
        <pc:spChg chg="mod">
          <ac:chgData name="Fierro, Samantha C." userId="66883cde-3aae-467c-83c3-dd75516cae5b" providerId="ADAL" clId="{576AA6A6-06ED-436A-B210-DB0F8EFC4311}" dt="2025-01-27T20:26:39.544" v="3249" actId="14100"/>
          <ac:spMkLst>
            <pc:docMk/>
            <pc:sldMk cId="3978325004" sldId="290"/>
            <ac:spMk id="6" creationId="{9D8BB0CB-064B-4199-95C2-ED25C8AB5D21}"/>
          </ac:spMkLst>
        </pc:spChg>
        <pc:spChg chg="mod">
          <ac:chgData name="Fierro, Samantha C." userId="66883cde-3aae-467c-83c3-dd75516cae5b" providerId="ADAL" clId="{576AA6A6-06ED-436A-B210-DB0F8EFC4311}" dt="2025-01-28T19:05:38.446" v="4587" actId="20577"/>
          <ac:spMkLst>
            <pc:docMk/>
            <pc:sldMk cId="3978325004" sldId="290"/>
            <ac:spMk id="220" creationId="{00000000-0000-0000-0000-000000000000}"/>
          </ac:spMkLst>
        </pc:spChg>
      </pc:sldChg>
      <pc:sldChg chg="modSp add">
        <pc:chgData name="Fierro, Samantha C." userId="66883cde-3aae-467c-83c3-dd75516cae5b" providerId="ADAL" clId="{576AA6A6-06ED-436A-B210-DB0F8EFC4311}" dt="2025-01-29T20:03:47.883" v="7288" actId="14100"/>
        <pc:sldMkLst>
          <pc:docMk/>
          <pc:sldMk cId="1189527554" sldId="291"/>
        </pc:sldMkLst>
        <pc:spChg chg="mod">
          <ac:chgData name="Fierro, Samantha C." userId="66883cde-3aae-467c-83c3-dd75516cae5b" providerId="ADAL" clId="{576AA6A6-06ED-436A-B210-DB0F8EFC4311}" dt="2025-01-27T23:13:29.926" v="4062" actId="20577"/>
          <ac:spMkLst>
            <pc:docMk/>
            <pc:sldMk cId="1189527554" sldId="291"/>
            <ac:spMk id="2" creationId="{CDB562DA-797E-AE53-7EAC-D65503BEC299}"/>
          </ac:spMkLst>
        </pc:spChg>
        <pc:spChg chg="mod">
          <ac:chgData name="Fierro, Samantha C." userId="66883cde-3aae-467c-83c3-dd75516cae5b" providerId="ADAL" clId="{576AA6A6-06ED-436A-B210-DB0F8EFC4311}" dt="2025-01-29T20:03:47.883" v="7288" actId="14100"/>
          <ac:spMkLst>
            <pc:docMk/>
            <pc:sldMk cId="1189527554" sldId="291"/>
            <ac:spMk id="6" creationId="{9D8BB0CB-064B-4199-95C2-ED25C8AB5D21}"/>
          </ac:spMkLst>
        </pc:spChg>
        <pc:spChg chg="mod">
          <ac:chgData name="Fierro, Samantha C." userId="66883cde-3aae-467c-83c3-dd75516cae5b" providerId="ADAL" clId="{576AA6A6-06ED-436A-B210-DB0F8EFC4311}" dt="2025-01-28T19:06:27.846" v="4608" actId="20577"/>
          <ac:spMkLst>
            <pc:docMk/>
            <pc:sldMk cId="1189527554" sldId="291"/>
            <ac:spMk id="220" creationId="{00000000-0000-0000-0000-000000000000}"/>
          </ac:spMkLst>
        </pc:spChg>
      </pc:sldChg>
      <pc:sldChg chg="modSp add">
        <pc:chgData name="Fierro, Samantha C." userId="66883cde-3aae-467c-83c3-dd75516cae5b" providerId="ADAL" clId="{576AA6A6-06ED-436A-B210-DB0F8EFC4311}" dt="2025-01-29T20:03:32.583" v="7285" actId="113"/>
        <pc:sldMkLst>
          <pc:docMk/>
          <pc:sldMk cId="2517454920" sldId="292"/>
        </pc:sldMkLst>
        <pc:spChg chg="mod">
          <ac:chgData name="Fierro, Samantha C." userId="66883cde-3aae-467c-83c3-dd75516cae5b" providerId="ADAL" clId="{576AA6A6-06ED-436A-B210-DB0F8EFC4311}" dt="2025-01-27T23:13:06.643" v="3981" actId="20577"/>
          <ac:spMkLst>
            <pc:docMk/>
            <pc:sldMk cId="2517454920" sldId="292"/>
            <ac:spMk id="2" creationId="{CDB562DA-797E-AE53-7EAC-D65503BEC299}"/>
          </ac:spMkLst>
        </pc:spChg>
        <pc:spChg chg="mod">
          <ac:chgData name="Fierro, Samantha C." userId="66883cde-3aae-467c-83c3-dd75516cae5b" providerId="ADAL" clId="{576AA6A6-06ED-436A-B210-DB0F8EFC4311}" dt="2025-01-29T20:03:32.583" v="7285" actId="113"/>
          <ac:spMkLst>
            <pc:docMk/>
            <pc:sldMk cId="2517454920" sldId="292"/>
            <ac:spMk id="6" creationId="{9D8BB0CB-064B-4199-95C2-ED25C8AB5D21}"/>
          </ac:spMkLst>
        </pc:spChg>
        <pc:spChg chg="mod">
          <ac:chgData name="Fierro, Samantha C." userId="66883cde-3aae-467c-83c3-dd75516cae5b" providerId="ADAL" clId="{576AA6A6-06ED-436A-B210-DB0F8EFC4311}" dt="2025-01-28T19:06:14.712" v="4602" actId="20577"/>
          <ac:spMkLst>
            <pc:docMk/>
            <pc:sldMk cId="2517454920" sldId="292"/>
            <ac:spMk id="220" creationId="{00000000-0000-0000-0000-000000000000}"/>
          </ac:spMkLst>
        </pc:spChg>
      </pc:sldChg>
      <pc:sldChg chg="modSp add">
        <pc:chgData name="Fierro, Samantha C." userId="66883cde-3aae-467c-83c3-dd75516cae5b" providerId="ADAL" clId="{576AA6A6-06ED-436A-B210-DB0F8EFC4311}" dt="2025-01-28T20:13:34.027" v="5066" actId="114"/>
        <pc:sldMkLst>
          <pc:docMk/>
          <pc:sldMk cId="1197260085" sldId="293"/>
        </pc:sldMkLst>
        <pc:spChg chg="mod">
          <ac:chgData name="Fierro, Samantha C." userId="66883cde-3aae-467c-83c3-dd75516cae5b" providerId="ADAL" clId="{576AA6A6-06ED-436A-B210-DB0F8EFC4311}" dt="2025-01-27T23:12:43.037" v="3879" actId="20577"/>
          <ac:spMkLst>
            <pc:docMk/>
            <pc:sldMk cId="1197260085" sldId="293"/>
            <ac:spMk id="2" creationId="{CDB562DA-797E-AE53-7EAC-D65503BEC299}"/>
          </ac:spMkLst>
        </pc:spChg>
        <pc:spChg chg="mod">
          <ac:chgData name="Fierro, Samantha C." userId="66883cde-3aae-467c-83c3-dd75516cae5b" providerId="ADAL" clId="{576AA6A6-06ED-436A-B210-DB0F8EFC4311}" dt="2025-01-28T20:13:34.027" v="5066" actId="114"/>
          <ac:spMkLst>
            <pc:docMk/>
            <pc:sldMk cId="1197260085" sldId="293"/>
            <ac:spMk id="6" creationId="{9D8BB0CB-064B-4199-95C2-ED25C8AB5D21}"/>
          </ac:spMkLst>
        </pc:spChg>
        <pc:spChg chg="mod">
          <ac:chgData name="Fierro, Samantha C." userId="66883cde-3aae-467c-83c3-dd75516cae5b" providerId="ADAL" clId="{576AA6A6-06ED-436A-B210-DB0F8EFC4311}" dt="2025-01-28T19:06:04.771" v="4597" actId="20577"/>
          <ac:spMkLst>
            <pc:docMk/>
            <pc:sldMk cId="1197260085" sldId="293"/>
            <ac:spMk id="220" creationId="{00000000-0000-0000-0000-000000000000}"/>
          </ac:spMkLst>
        </pc:spChg>
      </pc:sldChg>
      <pc:sldChg chg="modSp add">
        <pc:chgData name="Fierro, Samantha C." userId="66883cde-3aae-467c-83c3-dd75516cae5b" providerId="ADAL" clId="{576AA6A6-06ED-436A-B210-DB0F8EFC4311}" dt="2025-01-28T20:14:33.050" v="5076" actId="20577"/>
        <pc:sldMkLst>
          <pc:docMk/>
          <pc:sldMk cId="1934277790" sldId="294"/>
        </pc:sldMkLst>
        <pc:spChg chg="mod">
          <ac:chgData name="Fierro, Samantha C." userId="66883cde-3aae-467c-83c3-dd75516cae5b" providerId="ADAL" clId="{576AA6A6-06ED-436A-B210-DB0F8EFC4311}" dt="2025-01-28T20:14:33.050" v="5076" actId="20577"/>
          <ac:spMkLst>
            <pc:docMk/>
            <pc:sldMk cId="1934277790" sldId="294"/>
            <ac:spMk id="2" creationId="{CDB562DA-797E-AE53-7EAC-D65503BEC299}"/>
          </ac:spMkLst>
        </pc:spChg>
        <pc:spChg chg="mod">
          <ac:chgData name="Fierro, Samantha C." userId="66883cde-3aae-467c-83c3-dd75516cae5b" providerId="ADAL" clId="{576AA6A6-06ED-436A-B210-DB0F8EFC4311}" dt="2025-01-27T23:17:02.971" v="4069" actId="20577"/>
          <ac:spMkLst>
            <pc:docMk/>
            <pc:sldMk cId="1934277790" sldId="294"/>
            <ac:spMk id="6" creationId="{9D8BB0CB-064B-4199-95C2-ED25C8AB5D21}"/>
          </ac:spMkLst>
        </pc:spChg>
        <pc:spChg chg="mod">
          <ac:chgData name="Fierro, Samantha C." userId="66883cde-3aae-467c-83c3-dd75516cae5b" providerId="ADAL" clId="{576AA6A6-06ED-436A-B210-DB0F8EFC4311}" dt="2025-01-28T19:05:58.622" v="4594" actId="20577"/>
          <ac:spMkLst>
            <pc:docMk/>
            <pc:sldMk cId="1934277790" sldId="294"/>
            <ac:spMk id="220" creationId="{00000000-0000-0000-0000-000000000000}"/>
          </ac:spMkLst>
        </pc:spChg>
      </pc:sldChg>
      <pc:sldChg chg="delSp modSp add">
        <pc:chgData name="Fierro, Samantha C." userId="66883cde-3aae-467c-83c3-dd75516cae5b" providerId="ADAL" clId="{576AA6A6-06ED-436A-B210-DB0F8EFC4311}" dt="2025-01-28T20:17:50.963" v="5128" actId="14100"/>
        <pc:sldMkLst>
          <pc:docMk/>
          <pc:sldMk cId="691285078" sldId="295"/>
        </pc:sldMkLst>
        <pc:spChg chg="mod">
          <ac:chgData name="Fierro, Samantha C." userId="66883cde-3aae-467c-83c3-dd75516cae5b" providerId="ADAL" clId="{576AA6A6-06ED-436A-B210-DB0F8EFC4311}" dt="2025-01-28T20:16:55.546" v="5116" actId="20577"/>
          <ac:spMkLst>
            <pc:docMk/>
            <pc:sldMk cId="691285078" sldId="295"/>
            <ac:spMk id="2" creationId="{CDB562DA-797E-AE53-7EAC-D65503BEC299}"/>
          </ac:spMkLst>
        </pc:spChg>
        <pc:spChg chg="del mod">
          <ac:chgData name="Fierro, Samantha C." userId="66883cde-3aae-467c-83c3-dd75516cae5b" providerId="ADAL" clId="{576AA6A6-06ED-436A-B210-DB0F8EFC4311}" dt="2025-01-28T20:17:06.122" v="5119" actId="478"/>
          <ac:spMkLst>
            <pc:docMk/>
            <pc:sldMk cId="691285078" sldId="295"/>
            <ac:spMk id="3" creationId="{F4F96050-377D-646D-4641-0CF9FCD81840}"/>
          </ac:spMkLst>
        </pc:spChg>
        <pc:picChg chg="mod">
          <ac:chgData name="Fierro, Samantha C." userId="66883cde-3aae-467c-83c3-dd75516cae5b" providerId="ADAL" clId="{576AA6A6-06ED-436A-B210-DB0F8EFC4311}" dt="2025-01-28T20:17:21.576" v="5124" actId="14100"/>
          <ac:picMkLst>
            <pc:docMk/>
            <pc:sldMk cId="691285078" sldId="295"/>
            <ac:picMk id="5" creationId="{2A31A61D-CE76-4B5E-9275-8F02B16883CB}"/>
          </ac:picMkLst>
        </pc:picChg>
        <pc:picChg chg="mod">
          <ac:chgData name="Fierro, Samantha C." userId="66883cde-3aae-467c-83c3-dd75516cae5b" providerId="ADAL" clId="{576AA6A6-06ED-436A-B210-DB0F8EFC4311}" dt="2025-01-28T20:17:50.963" v="5128" actId="14100"/>
          <ac:picMkLst>
            <pc:docMk/>
            <pc:sldMk cId="691285078" sldId="295"/>
            <ac:picMk id="7" creationId="{60B1EF38-C8D3-49EA-A2FF-D8251096E3B1}"/>
          </ac:picMkLst>
        </pc:picChg>
      </pc:sldChg>
      <pc:sldChg chg="addSp delSp modSp add ord">
        <pc:chgData name="Fierro, Samantha C." userId="66883cde-3aae-467c-83c3-dd75516cae5b" providerId="ADAL" clId="{576AA6A6-06ED-436A-B210-DB0F8EFC4311}" dt="2025-01-28T23:45:55.731" v="5383" actId="20577"/>
        <pc:sldMkLst>
          <pc:docMk/>
          <pc:sldMk cId="3067063799" sldId="296"/>
        </pc:sldMkLst>
        <pc:spChg chg="mod">
          <ac:chgData name="Fierro, Samantha C." userId="66883cde-3aae-467c-83c3-dd75516cae5b" providerId="ADAL" clId="{576AA6A6-06ED-436A-B210-DB0F8EFC4311}" dt="2025-01-28T23:44:08.012" v="5325" actId="20577"/>
          <ac:spMkLst>
            <pc:docMk/>
            <pc:sldMk cId="3067063799" sldId="296"/>
            <ac:spMk id="2" creationId="{CDB562DA-797E-AE53-7EAC-D65503BEC299}"/>
          </ac:spMkLst>
        </pc:spChg>
        <pc:spChg chg="mod">
          <ac:chgData name="Fierro, Samantha C." userId="66883cde-3aae-467c-83c3-dd75516cae5b" providerId="ADAL" clId="{576AA6A6-06ED-436A-B210-DB0F8EFC4311}" dt="2025-01-28T23:41:01.240" v="5207" actId="14100"/>
          <ac:spMkLst>
            <pc:docMk/>
            <pc:sldMk cId="3067063799" sldId="296"/>
            <ac:spMk id="3" creationId="{F4F96050-377D-646D-4641-0CF9FCD81840}"/>
          </ac:spMkLst>
        </pc:spChg>
        <pc:spChg chg="add del mod">
          <ac:chgData name="Fierro, Samantha C." userId="66883cde-3aae-467c-83c3-dd75516cae5b" providerId="ADAL" clId="{576AA6A6-06ED-436A-B210-DB0F8EFC4311}" dt="2025-01-28T23:41:20.990" v="5212"/>
          <ac:spMkLst>
            <pc:docMk/>
            <pc:sldMk cId="3067063799" sldId="296"/>
            <ac:spMk id="4" creationId="{38A9052B-B273-4C71-9C87-D1E8FAC7DF27}"/>
          </ac:spMkLst>
        </pc:spChg>
        <pc:spChg chg="add mod">
          <ac:chgData name="Fierro, Samantha C." userId="66883cde-3aae-467c-83c3-dd75516cae5b" providerId="ADAL" clId="{576AA6A6-06ED-436A-B210-DB0F8EFC4311}" dt="2025-01-28T23:45:55.731" v="5383" actId="20577"/>
          <ac:spMkLst>
            <pc:docMk/>
            <pc:sldMk cId="3067063799" sldId="296"/>
            <ac:spMk id="5" creationId="{E9D09397-7D88-43D0-B4FB-2094CA1E236B}"/>
          </ac:spMkLst>
        </pc:spChg>
      </pc:sldChg>
      <pc:sldChg chg="modSp add">
        <pc:chgData name="Fierro, Samantha C." userId="66883cde-3aae-467c-83c3-dd75516cae5b" providerId="ADAL" clId="{576AA6A6-06ED-436A-B210-DB0F8EFC4311}" dt="2025-01-29T15:54:58.561" v="5944" actId="20577"/>
        <pc:sldMkLst>
          <pc:docMk/>
          <pc:sldMk cId="383944263" sldId="297"/>
        </pc:sldMkLst>
        <pc:spChg chg="mod">
          <ac:chgData name="Fierro, Samantha C." userId="66883cde-3aae-467c-83c3-dd75516cae5b" providerId="ADAL" clId="{576AA6A6-06ED-436A-B210-DB0F8EFC4311}" dt="2025-01-28T23:44:24.640" v="5351" actId="20577"/>
          <ac:spMkLst>
            <pc:docMk/>
            <pc:sldMk cId="383944263" sldId="297"/>
            <ac:spMk id="2" creationId="{CDB562DA-797E-AE53-7EAC-D65503BEC299}"/>
          </ac:spMkLst>
        </pc:spChg>
        <pc:spChg chg="mod">
          <ac:chgData name="Fierro, Samantha C." userId="66883cde-3aae-467c-83c3-dd75516cae5b" providerId="ADAL" clId="{576AA6A6-06ED-436A-B210-DB0F8EFC4311}" dt="2025-01-29T15:54:58.561" v="5944" actId="20577"/>
          <ac:spMkLst>
            <pc:docMk/>
            <pc:sldMk cId="383944263" sldId="297"/>
            <ac:spMk id="5" creationId="{E9D09397-7D88-43D0-B4FB-2094CA1E236B}"/>
          </ac:spMkLst>
        </pc:spChg>
      </pc:sldChg>
      <pc:sldChg chg="modSp add">
        <pc:chgData name="Fierro, Samantha C." userId="66883cde-3aae-467c-83c3-dd75516cae5b" providerId="ADAL" clId="{576AA6A6-06ED-436A-B210-DB0F8EFC4311}" dt="2025-01-29T16:37:41.396" v="6439" actId="313"/>
        <pc:sldMkLst>
          <pc:docMk/>
          <pc:sldMk cId="2870254885" sldId="298"/>
        </pc:sldMkLst>
        <pc:spChg chg="mod">
          <ac:chgData name="Fierro, Samantha C." userId="66883cde-3aae-467c-83c3-dd75516cae5b" providerId="ADAL" clId="{576AA6A6-06ED-436A-B210-DB0F8EFC4311}" dt="2025-01-29T15:55:10.831" v="5947" actId="20577"/>
          <ac:spMkLst>
            <pc:docMk/>
            <pc:sldMk cId="2870254885" sldId="298"/>
            <ac:spMk id="2" creationId="{CDB562DA-797E-AE53-7EAC-D65503BEC299}"/>
          </ac:spMkLst>
        </pc:spChg>
        <pc:spChg chg="mod">
          <ac:chgData name="Fierro, Samantha C." userId="66883cde-3aae-467c-83c3-dd75516cae5b" providerId="ADAL" clId="{576AA6A6-06ED-436A-B210-DB0F8EFC4311}" dt="2025-01-29T16:37:41.396" v="6439" actId="313"/>
          <ac:spMkLst>
            <pc:docMk/>
            <pc:sldMk cId="2870254885" sldId="298"/>
            <ac:spMk id="5" creationId="{E9D09397-7D88-43D0-B4FB-2094CA1E236B}"/>
          </ac:spMkLst>
        </pc:spChg>
      </pc:sldChg>
      <pc:sldChg chg="modSp add">
        <pc:chgData name="Fierro, Samantha C." userId="66883cde-3aae-467c-83c3-dd75516cae5b" providerId="ADAL" clId="{576AA6A6-06ED-436A-B210-DB0F8EFC4311}" dt="2025-01-29T17:37:20.749" v="6924" actId="20577"/>
        <pc:sldMkLst>
          <pc:docMk/>
          <pc:sldMk cId="1157453205" sldId="299"/>
        </pc:sldMkLst>
        <pc:spChg chg="mod">
          <ac:chgData name="Fierro, Samantha C." userId="66883cde-3aae-467c-83c3-dd75516cae5b" providerId="ADAL" clId="{576AA6A6-06ED-436A-B210-DB0F8EFC4311}" dt="2025-01-29T16:00:44.527" v="6325" actId="20577"/>
          <ac:spMkLst>
            <pc:docMk/>
            <pc:sldMk cId="1157453205" sldId="299"/>
            <ac:spMk id="2" creationId="{CDB562DA-797E-AE53-7EAC-D65503BEC299}"/>
          </ac:spMkLst>
        </pc:spChg>
        <pc:spChg chg="mod">
          <ac:chgData name="Fierro, Samantha C." userId="66883cde-3aae-467c-83c3-dd75516cae5b" providerId="ADAL" clId="{576AA6A6-06ED-436A-B210-DB0F8EFC4311}" dt="2025-01-29T17:37:20.749" v="6924" actId="20577"/>
          <ac:spMkLst>
            <pc:docMk/>
            <pc:sldMk cId="1157453205" sldId="299"/>
            <ac:spMk id="5" creationId="{E9D09397-7D88-43D0-B4FB-2094CA1E236B}"/>
          </ac:spMkLst>
        </pc:spChg>
      </pc:sldChg>
      <pc:sldChg chg="addSp modSp add">
        <pc:chgData name="Fierro, Samantha C." userId="66883cde-3aae-467c-83c3-dd75516cae5b" providerId="ADAL" clId="{576AA6A6-06ED-436A-B210-DB0F8EFC4311}" dt="2025-01-29T17:09:27.225" v="6795" actId="1076"/>
        <pc:sldMkLst>
          <pc:docMk/>
          <pc:sldMk cId="2062109775" sldId="300"/>
        </pc:sldMkLst>
        <pc:spChg chg="mod">
          <ac:chgData name="Fierro, Samantha C." userId="66883cde-3aae-467c-83c3-dd75516cae5b" providerId="ADAL" clId="{576AA6A6-06ED-436A-B210-DB0F8EFC4311}" dt="2025-01-29T17:07:45.613" v="6792" actId="207"/>
          <ac:spMkLst>
            <pc:docMk/>
            <pc:sldMk cId="2062109775" sldId="300"/>
            <ac:spMk id="5" creationId="{E9D09397-7D88-43D0-B4FB-2094CA1E236B}"/>
          </ac:spMkLst>
        </pc:spChg>
        <pc:picChg chg="add mod">
          <ac:chgData name="Fierro, Samantha C." userId="66883cde-3aae-467c-83c3-dd75516cae5b" providerId="ADAL" clId="{576AA6A6-06ED-436A-B210-DB0F8EFC4311}" dt="2025-01-29T17:09:27.225" v="6795" actId="1076"/>
          <ac:picMkLst>
            <pc:docMk/>
            <pc:sldMk cId="2062109775" sldId="300"/>
            <ac:picMk id="6" creationId="{102CF432-3C99-414F-96C1-85CCF09086C0}"/>
          </ac:picMkLst>
        </pc:picChg>
      </pc:sldChg>
      <pc:sldChg chg="addSp modSp add">
        <pc:chgData name="Fierro, Samantha C." userId="66883cde-3aae-467c-83c3-dd75516cae5b" providerId="ADAL" clId="{576AA6A6-06ED-436A-B210-DB0F8EFC4311}" dt="2025-01-29T17:10:23.315" v="6800" actId="1076"/>
        <pc:sldMkLst>
          <pc:docMk/>
          <pc:sldMk cId="3902995938" sldId="301"/>
        </pc:sldMkLst>
        <pc:spChg chg="mod">
          <ac:chgData name="Fierro, Samantha C." userId="66883cde-3aae-467c-83c3-dd75516cae5b" providerId="ADAL" clId="{576AA6A6-06ED-436A-B210-DB0F8EFC4311}" dt="2025-01-29T17:10:00.630" v="6798" actId="114"/>
          <ac:spMkLst>
            <pc:docMk/>
            <pc:sldMk cId="3902995938" sldId="301"/>
            <ac:spMk id="5" creationId="{E9D09397-7D88-43D0-B4FB-2094CA1E236B}"/>
          </ac:spMkLst>
        </pc:spChg>
        <pc:picChg chg="add mod">
          <ac:chgData name="Fierro, Samantha C." userId="66883cde-3aae-467c-83c3-dd75516cae5b" providerId="ADAL" clId="{576AA6A6-06ED-436A-B210-DB0F8EFC4311}" dt="2025-01-29T17:10:23.315" v="6800" actId="1076"/>
          <ac:picMkLst>
            <pc:docMk/>
            <pc:sldMk cId="3902995938" sldId="301"/>
            <ac:picMk id="6" creationId="{42CCDF06-CB8A-4448-9F19-0FC4180082CA}"/>
          </ac:picMkLst>
        </pc:picChg>
      </pc:sldChg>
      <pc:sldChg chg="addSp modSp add">
        <pc:chgData name="Fierro, Samantha C." userId="66883cde-3aae-467c-83c3-dd75516cae5b" providerId="ADAL" clId="{576AA6A6-06ED-436A-B210-DB0F8EFC4311}" dt="2025-01-29T17:10:54.241" v="6806" actId="1076"/>
        <pc:sldMkLst>
          <pc:docMk/>
          <pc:sldMk cId="4061960135" sldId="302"/>
        </pc:sldMkLst>
        <pc:spChg chg="mod">
          <ac:chgData name="Fierro, Samantha C." userId="66883cde-3aae-467c-83c3-dd75516cae5b" providerId="ADAL" clId="{576AA6A6-06ED-436A-B210-DB0F8EFC4311}" dt="2025-01-29T17:10:39.538" v="6803" actId="207"/>
          <ac:spMkLst>
            <pc:docMk/>
            <pc:sldMk cId="4061960135" sldId="302"/>
            <ac:spMk id="5" creationId="{E9D09397-7D88-43D0-B4FB-2094CA1E236B}"/>
          </ac:spMkLst>
        </pc:spChg>
        <pc:picChg chg="add mod">
          <ac:chgData name="Fierro, Samantha C." userId="66883cde-3aae-467c-83c3-dd75516cae5b" providerId="ADAL" clId="{576AA6A6-06ED-436A-B210-DB0F8EFC4311}" dt="2025-01-29T17:10:54.241" v="6806" actId="1076"/>
          <ac:picMkLst>
            <pc:docMk/>
            <pc:sldMk cId="4061960135" sldId="302"/>
            <ac:picMk id="6" creationId="{1636F1D1-468C-4759-8C4C-FB301B863224}"/>
          </ac:picMkLst>
        </pc:picChg>
      </pc:sldChg>
      <pc:sldChg chg="addSp modSp add">
        <pc:chgData name="Fierro, Samantha C." userId="66883cde-3aae-467c-83c3-dd75516cae5b" providerId="ADAL" clId="{576AA6A6-06ED-436A-B210-DB0F8EFC4311}" dt="2025-01-29T17:39:18.750" v="6962" actId="207"/>
        <pc:sldMkLst>
          <pc:docMk/>
          <pc:sldMk cId="2352540457" sldId="303"/>
        </pc:sldMkLst>
        <pc:spChg chg="mod">
          <ac:chgData name="Fierro, Samantha C." userId="66883cde-3aae-467c-83c3-dd75516cae5b" providerId="ADAL" clId="{576AA6A6-06ED-436A-B210-DB0F8EFC4311}" dt="2025-01-29T17:39:18.750" v="6962" actId="207"/>
          <ac:spMkLst>
            <pc:docMk/>
            <pc:sldMk cId="2352540457" sldId="303"/>
            <ac:spMk id="5" creationId="{E9D09397-7D88-43D0-B4FB-2094CA1E236B}"/>
          </ac:spMkLst>
        </pc:spChg>
        <pc:picChg chg="add mod">
          <ac:chgData name="Fierro, Samantha C." userId="66883cde-3aae-467c-83c3-dd75516cae5b" providerId="ADAL" clId="{576AA6A6-06ED-436A-B210-DB0F8EFC4311}" dt="2025-01-29T17:39:05.920" v="6960" actId="1076"/>
          <ac:picMkLst>
            <pc:docMk/>
            <pc:sldMk cId="2352540457" sldId="303"/>
            <ac:picMk id="6" creationId="{00BEF281-0D54-4974-A7F3-FA3217595A3B}"/>
          </ac:picMkLst>
        </pc:picChg>
      </pc:sldChg>
      <pc:sldChg chg="modSp add del ord">
        <pc:chgData name="Fierro, Samantha C." userId="66883cde-3aae-467c-83c3-dd75516cae5b" providerId="ADAL" clId="{576AA6A6-06ED-436A-B210-DB0F8EFC4311}" dt="2025-01-29T18:14:29.775" v="7071" actId="2696"/>
        <pc:sldMkLst>
          <pc:docMk/>
          <pc:sldMk cId="2376933812" sldId="304"/>
        </pc:sldMkLst>
        <pc:spChg chg="mod">
          <ac:chgData name="Fierro, Samantha C." userId="66883cde-3aae-467c-83c3-dd75516cae5b" providerId="ADAL" clId="{576AA6A6-06ED-436A-B210-DB0F8EFC4311}" dt="2025-01-29T18:12:29.361" v="7069" actId="20577"/>
          <ac:spMkLst>
            <pc:docMk/>
            <pc:sldMk cId="2376933812" sldId="304"/>
            <ac:spMk id="2" creationId="{CDB562DA-797E-AE53-7EAC-D65503BEC299}"/>
          </ac:spMkLst>
        </pc:spChg>
        <pc:spChg chg="mod">
          <ac:chgData name="Fierro, Samantha C." userId="66883cde-3aae-467c-83c3-dd75516cae5b" providerId="ADAL" clId="{576AA6A6-06ED-436A-B210-DB0F8EFC4311}" dt="2025-01-29T18:12:39.885" v="7070" actId="20577"/>
          <ac:spMkLst>
            <pc:docMk/>
            <pc:sldMk cId="2376933812" sldId="304"/>
            <ac:spMk id="3" creationId="{F4F96050-377D-646D-4641-0CF9FCD81840}"/>
          </ac:spMkLst>
        </pc:spChg>
      </pc:sldChg>
      <pc:sldChg chg="modSp add del">
        <pc:chgData name="Fierro, Samantha C." userId="66883cde-3aae-467c-83c3-dd75516cae5b" providerId="ADAL" clId="{576AA6A6-06ED-436A-B210-DB0F8EFC4311}" dt="2025-01-29T20:09:03.098" v="7580" actId="2696"/>
        <pc:sldMkLst>
          <pc:docMk/>
          <pc:sldMk cId="2623460602" sldId="304"/>
        </pc:sldMkLst>
        <pc:spChg chg="mod">
          <ac:chgData name="Fierro, Samantha C." userId="66883cde-3aae-467c-83c3-dd75516cae5b" providerId="ADAL" clId="{576AA6A6-06ED-436A-B210-DB0F8EFC4311}" dt="2025-01-29T20:07:39.434" v="7507" actId="20577"/>
          <ac:spMkLst>
            <pc:docMk/>
            <pc:sldMk cId="2623460602" sldId="304"/>
            <ac:spMk id="3" creationId="{F4F96050-377D-646D-4641-0CF9FCD818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120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575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108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0456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2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029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080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2124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5053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6164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713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1043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0154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9151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1382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4217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6232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2964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4986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5174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3713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617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5976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262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395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053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436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131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523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9560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4"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10124" y="0"/>
            <a:ext cx="12171751" cy="6857999"/>
          </a:xfrm>
          <a:prstGeom prst="rect">
            <a:avLst/>
          </a:prstGeom>
          <a:ln w="12700">
            <a:miter lim="400000"/>
          </a:ln>
        </p:spPr>
      </p:pic>
      <p:sp>
        <p:nvSpPr>
          <p:cNvPr id="15" name="Body Level One…"/>
          <p:cNvSpPr txBox="1">
            <a:spLocks noGrp="1"/>
          </p:cNvSpPr>
          <p:nvPr>
            <p:ph type="body" sz="quarter" idx="1" hasCustomPrompt="1"/>
          </p:nvPr>
        </p:nvSpPr>
        <p:spPr>
          <a:xfrm>
            <a:off x="3325655" y="4273868"/>
            <a:ext cx="6905700" cy="1510915"/>
          </a:xfrm>
          <a:prstGeom prst="rect">
            <a:avLst/>
          </a:prstGeom>
          <a:effectLst>
            <a:outerShdw blurRad="127000" dir="2700000" algn="tl" rotWithShape="0">
              <a:prstClr val="black">
                <a:alpha val="10000"/>
              </a:prstClr>
            </a:outerShdw>
          </a:effectLst>
        </p:spPr>
        <p:txBody>
          <a:bodyPr>
            <a:noAutofit/>
          </a:bodyPr>
          <a:lstStyle>
            <a:lvl1pPr marL="0" indent="0">
              <a:lnSpc>
                <a:spcPts val="2140"/>
              </a:lnSpc>
              <a:buSzTx/>
              <a:buFontTx/>
              <a:buNone/>
              <a:defRPr sz="2200">
                <a:solidFill>
                  <a:srgbClr val="FFFFFF"/>
                </a:solidFill>
                <a:latin typeface="Arial"/>
                <a:ea typeface="Arial"/>
                <a:cs typeface="Arial"/>
                <a:sym typeface="Arial"/>
              </a:defRPr>
            </a:lvl1pPr>
            <a:lvl2pPr marL="0" indent="457200">
              <a:lnSpc>
                <a:spcPts val="2140"/>
              </a:lnSpc>
              <a:buSzTx/>
              <a:buFontTx/>
              <a:buNone/>
              <a:defRPr sz="2200">
                <a:solidFill>
                  <a:srgbClr val="FFFFFF"/>
                </a:solidFill>
                <a:latin typeface="Arial"/>
                <a:ea typeface="Arial"/>
                <a:cs typeface="Arial"/>
                <a:sym typeface="Arial"/>
              </a:defRPr>
            </a:lvl2pPr>
            <a:lvl3pPr marL="0" indent="914400">
              <a:lnSpc>
                <a:spcPts val="2140"/>
              </a:lnSpc>
              <a:buSzTx/>
              <a:buFontTx/>
              <a:buNone/>
              <a:defRPr sz="2200">
                <a:solidFill>
                  <a:srgbClr val="FFFFFF"/>
                </a:solidFill>
                <a:latin typeface="Arial"/>
                <a:ea typeface="Arial"/>
                <a:cs typeface="Arial"/>
                <a:sym typeface="Arial"/>
              </a:defRPr>
            </a:lvl3pPr>
            <a:lvl4pPr marL="0" indent="1371600">
              <a:lnSpc>
                <a:spcPts val="2140"/>
              </a:lnSpc>
              <a:buSzTx/>
              <a:buFontTx/>
              <a:buNone/>
              <a:defRPr sz="2200">
                <a:solidFill>
                  <a:srgbClr val="FFFFFF"/>
                </a:solidFill>
                <a:latin typeface="Arial"/>
                <a:ea typeface="Arial"/>
                <a:cs typeface="Arial"/>
                <a:sym typeface="Arial"/>
              </a:defRPr>
            </a:lvl4pPr>
            <a:lvl5pPr marL="0" indent="1828800">
              <a:buSzTx/>
              <a:buFontTx/>
              <a:buNone/>
              <a:defRPr sz="1800">
                <a:solidFill>
                  <a:srgbClr val="FFFFFF"/>
                </a:solidFill>
                <a:latin typeface="Arial"/>
                <a:ea typeface="Arial"/>
                <a:cs typeface="Arial"/>
                <a:sym typeface="Arial"/>
              </a:defRPr>
            </a:lvl5pPr>
          </a:lstStyle>
          <a:p>
            <a:r>
              <a:rPr dirty="0"/>
              <a:t>Body Level One</a:t>
            </a:r>
            <a:r>
              <a:rPr lang="en-US" dirty="0"/>
              <a:t> (4 levels max)</a:t>
            </a:r>
            <a:endParaRPr dirty="0"/>
          </a:p>
          <a:p>
            <a:pPr lvl="1"/>
            <a:r>
              <a:rPr dirty="0"/>
              <a:t>Body Level Two</a:t>
            </a:r>
          </a:p>
          <a:p>
            <a:pPr lvl="2"/>
            <a:r>
              <a:rPr dirty="0"/>
              <a:t>Body Level Three</a:t>
            </a:r>
          </a:p>
          <a:p>
            <a:pPr lvl="3"/>
            <a:r>
              <a:rPr dirty="0"/>
              <a:t>Body Level Four</a:t>
            </a:r>
          </a:p>
        </p:txBody>
      </p:sp>
      <p:sp>
        <p:nvSpPr>
          <p:cNvPr id="16" name="Text Placeholder 17"/>
          <p:cNvSpPr>
            <a:spLocks noGrp="1"/>
          </p:cNvSpPr>
          <p:nvPr>
            <p:ph type="body" sz="quarter" idx="21" hasCustomPrompt="1"/>
          </p:nvPr>
        </p:nvSpPr>
        <p:spPr>
          <a:xfrm>
            <a:off x="3325955" y="2846841"/>
            <a:ext cx="6905700" cy="1287881"/>
          </a:xfrm>
          <a:prstGeom prst="rect">
            <a:avLst/>
          </a:prstGeom>
          <a:effectLst>
            <a:outerShdw blurRad="127000" dir="2700000" algn="tl" rotWithShape="0">
              <a:prstClr val="black">
                <a:alpha val="10000"/>
              </a:prstClr>
            </a:outerShdw>
          </a:effectLst>
        </p:spPr>
        <p:txBody>
          <a:bodyPr>
            <a:noAutofit/>
          </a:bodyPr>
          <a:lstStyle>
            <a:lvl1pPr marL="0" indent="0" defTabSz="786384">
              <a:lnSpc>
                <a:spcPts val="4500"/>
              </a:lnSpc>
              <a:spcBef>
                <a:spcPts val="800"/>
              </a:spcBef>
              <a:buSzTx/>
              <a:buFontTx/>
              <a:buNone/>
              <a:defRPr sz="5000" b="1" i="0">
                <a:solidFill>
                  <a:srgbClr val="FFFFFF"/>
                </a:solidFill>
                <a:latin typeface="Proxima Nova" panose="02000506030000020004" pitchFamily="2" charset="0"/>
                <a:ea typeface="Proxima Nova" panose="02000506030000020004" pitchFamily="2" charset="0"/>
                <a:cs typeface="Proxima Nova" panose="02000506030000020004" pitchFamily="2" charset="0"/>
                <a:sym typeface="Proxima Nova Semibold"/>
              </a:defRPr>
            </a:lvl1pPr>
          </a:lstStyle>
          <a:p>
            <a:r>
              <a:rPr dirty="0"/>
              <a:t>Click to Edit</a:t>
            </a:r>
            <a:br>
              <a:rPr lang="en-US" dirty="0"/>
            </a:br>
            <a:r>
              <a:rPr dirty="0"/>
              <a:t>Title </a:t>
            </a:r>
            <a:r>
              <a:rPr lang="en-US" dirty="0"/>
              <a:t>Intro </a:t>
            </a:r>
            <a:r>
              <a:rPr dirty="0"/>
              <a:t>Slide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 Fire Depart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AA98B-4B24-218A-3935-72106901EF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69407"/>
          </a:xfrm>
          <a:prstGeom prst="rect">
            <a:avLst/>
          </a:prstGeom>
        </p:spPr>
      </p:pic>
      <p:sp>
        <p:nvSpPr>
          <p:cNvPr id="4" name="Slide Number">
            <a:extLst>
              <a:ext uri="{FF2B5EF4-FFF2-40B4-BE49-F238E27FC236}">
                <a16:creationId xmlns:a16="http://schemas.microsoft.com/office/drawing/2014/main" id="{5636348A-8336-9698-EBFE-32ADBCDC3536}"/>
              </a:ext>
            </a:extLst>
          </p:cNvPr>
          <p:cNvSpPr txBox="1">
            <a:spLocks noGrp="1"/>
          </p:cNvSpPr>
          <p:nvPr>
            <p:ph type="sldNum" sz="quarter" idx="2"/>
          </p:nvPr>
        </p:nvSpPr>
        <p:spPr>
          <a:xfrm>
            <a:off x="11152674" y="5892935"/>
            <a:ext cx="836124" cy="784830"/>
          </a:xfrm>
          <a:prstGeom prst="rect">
            <a:avLst/>
          </a:prstGeom>
          <a:effectLst>
            <a:outerShdw blurRad="127000" dir="2700000" algn="tl" rotWithShape="0">
              <a:prstClr val="black">
                <a:alpha val="40000"/>
              </a:prstClr>
            </a:outerShdw>
          </a:effectLst>
        </p:spPr>
        <p:txBody>
          <a:bodyPr/>
          <a:lstStyle>
            <a:lvl1pPr>
              <a:defRPr sz="4500">
                <a:solidFill>
                  <a:schemeClr val="bg1"/>
                </a:solidFill>
              </a:defRPr>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5185DFAB-4033-41F2-F526-EB76CA388716}"/>
              </a:ext>
            </a:extLst>
          </p:cNvPr>
          <p:cNvSpPr txBox="1">
            <a:spLocks noGrp="1" noChangeAspect="1"/>
          </p:cNvSpPr>
          <p:nvPr>
            <p:ph type="body" sz="quarter" idx="1" hasCustomPrompt="1"/>
          </p:nvPr>
        </p:nvSpPr>
        <p:spPr>
          <a:xfrm>
            <a:off x="840422" y="2249828"/>
            <a:ext cx="5255577"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6354148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 Museum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AA98B-4B24-218A-3935-72106901EF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6" cy="6869407"/>
          </a:xfrm>
          <a:prstGeom prst="rect">
            <a:avLst/>
          </a:prstGeom>
        </p:spPr>
      </p:pic>
      <p:sp>
        <p:nvSpPr>
          <p:cNvPr id="4" name="Slide Number">
            <a:extLst>
              <a:ext uri="{FF2B5EF4-FFF2-40B4-BE49-F238E27FC236}">
                <a16:creationId xmlns:a16="http://schemas.microsoft.com/office/drawing/2014/main" id="{5636348A-8336-9698-EBFE-32ADBCDC3536}"/>
              </a:ext>
            </a:extLst>
          </p:cNvPr>
          <p:cNvSpPr txBox="1">
            <a:spLocks noGrp="1"/>
          </p:cNvSpPr>
          <p:nvPr>
            <p:ph type="sldNum" sz="quarter" idx="2"/>
          </p:nvPr>
        </p:nvSpPr>
        <p:spPr>
          <a:xfrm>
            <a:off x="11152674" y="5892935"/>
            <a:ext cx="836124" cy="784830"/>
          </a:xfrm>
          <a:prstGeom prst="rect">
            <a:avLst/>
          </a:prstGeom>
          <a:effectLst>
            <a:outerShdw blurRad="127000" dir="2700000" algn="tl" rotWithShape="0">
              <a:prstClr val="black">
                <a:alpha val="40000"/>
              </a:prstClr>
            </a:outerShdw>
          </a:effectLst>
        </p:spPr>
        <p:txBody>
          <a:bodyPr/>
          <a:lstStyle>
            <a:lvl1pPr>
              <a:defRPr sz="4500">
                <a:solidFill>
                  <a:schemeClr val="bg1"/>
                </a:solidFill>
              </a:defRPr>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5185DFAB-4033-41F2-F526-EB76CA388716}"/>
              </a:ext>
            </a:extLst>
          </p:cNvPr>
          <p:cNvSpPr txBox="1">
            <a:spLocks noGrp="1" noChangeAspect="1"/>
          </p:cNvSpPr>
          <p:nvPr>
            <p:ph type="body" sz="quarter" idx="1" hasCustomPrompt="1"/>
          </p:nvPr>
        </p:nvSpPr>
        <p:spPr>
          <a:xfrm>
            <a:off x="840422" y="2249828"/>
            <a:ext cx="5255577"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17805241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 Parks &amp; Recrea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AA98B-4B24-218A-3935-72106901EF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6" cy="6869406"/>
          </a:xfrm>
          <a:prstGeom prst="rect">
            <a:avLst/>
          </a:prstGeom>
        </p:spPr>
      </p:pic>
      <p:sp>
        <p:nvSpPr>
          <p:cNvPr id="4" name="Slide Number">
            <a:extLst>
              <a:ext uri="{FF2B5EF4-FFF2-40B4-BE49-F238E27FC236}">
                <a16:creationId xmlns:a16="http://schemas.microsoft.com/office/drawing/2014/main" id="{5636348A-8336-9698-EBFE-32ADBCDC3536}"/>
              </a:ext>
            </a:extLst>
          </p:cNvPr>
          <p:cNvSpPr txBox="1">
            <a:spLocks noGrp="1"/>
          </p:cNvSpPr>
          <p:nvPr>
            <p:ph type="sldNum" sz="quarter" idx="2"/>
          </p:nvPr>
        </p:nvSpPr>
        <p:spPr>
          <a:xfrm>
            <a:off x="11152674" y="5892935"/>
            <a:ext cx="836124" cy="784830"/>
          </a:xfrm>
          <a:prstGeom prst="rect">
            <a:avLst/>
          </a:prstGeom>
          <a:effectLst>
            <a:outerShdw blurRad="127000" dir="2700000" algn="tl" rotWithShape="0">
              <a:prstClr val="black">
                <a:alpha val="40000"/>
              </a:prstClr>
            </a:outerShdw>
          </a:effectLst>
        </p:spPr>
        <p:txBody>
          <a:bodyPr/>
          <a:lstStyle>
            <a:lvl1pPr>
              <a:defRPr sz="4500">
                <a:solidFill>
                  <a:schemeClr val="bg1"/>
                </a:solidFill>
              </a:defRPr>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5185DFAB-4033-41F2-F526-EB76CA388716}"/>
              </a:ext>
            </a:extLst>
          </p:cNvPr>
          <p:cNvSpPr txBox="1">
            <a:spLocks noGrp="1" noChangeAspect="1"/>
          </p:cNvSpPr>
          <p:nvPr>
            <p:ph type="body" sz="quarter" idx="1" hasCustomPrompt="1"/>
          </p:nvPr>
        </p:nvSpPr>
        <p:spPr>
          <a:xfrm>
            <a:off x="840422" y="2249828"/>
            <a:ext cx="5255577"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01585374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 Streetca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AA98B-4B24-218A-3935-72106901EF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0"/>
            <a:ext cx="12191994" cy="6869406"/>
          </a:xfrm>
          <a:prstGeom prst="rect">
            <a:avLst/>
          </a:prstGeom>
        </p:spPr>
      </p:pic>
      <p:sp>
        <p:nvSpPr>
          <p:cNvPr id="4" name="Slide Number">
            <a:extLst>
              <a:ext uri="{FF2B5EF4-FFF2-40B4-BE49-F238E27FC236}">
                <a16:creationId xmlns:a16="http://schemas.microsoft.com/office/drawing/2014/main" id="{5636348A-8336-9698-EBFE-32ADBCDC3536}"/>
              </a:ext>
            </a:extLst>
          </p:cNvPr>
          <p:cNvSpPr txBox="1">
            <a:spLocks noGrp="1"/>
          </p:cNvSpPr>
          <p:nvPr>
            <p:ph type="sldNum" sz="quarter" idx="2"/>
          </p:nvPr>
        </p:nvSpPr>
        <p:spPr>
          <a:xfrm>
            <a:off x="11152674" y="5892935"/>
            <a:ext cx="836124" cy="784830"/>
          </a:xfrm>
          <a:prstGeom prst="rect">
            <a:avLst/>
          </a:prstGeom>
          <a:effectLst>
            <a:outerShdw blurRad="127000" dir="2700000" algn="tl" rotWithShape="0">
              <a:prstClr val="black">
                <a:alpha val="40000"/>
              </a:prstClr>
            </a:outerShdw>
          </a:effectLst>
        </p:spPr>
        <p:txBody>
          <a:bodyPr/>
          <a:lstStyle>
            <a:lvl1pPr>
              <a:defRPr sz="4500">
                <a:solidFill>
                  <a:schemeClr val="bg1"/>
                </a:solidFill>
              </a:defRPr>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5185DFAB-4033-41F2-F526-EB76CA388716}"/>
              </a:ext>
            </a:extLst>
          </p:cNvPr>
          <p:cNvSpPr txBox="1">
            <a:spLocks noGrp="1" noChangeAspect="1"/>
          </p:cNvSpPr>
          <p:nvPr>
            <p:ph type="body" sz="quarter" idx="1" hasCustomPrompt="1"/>
          </p:nvPr>
        </p:nvSpPr>
        <p:spPr>
          <a:xfrm>
            <a:off x="840422" y="2249828"/>
            <a:ext cx="5255577"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23832390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 El Paso Zo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AA98B-4B24-218A-3935-72106901EF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0"/>
            <a:ext cx="12191994" cy="6869405"/>
          </a:xfrm>
          <a:prstGeom prst="rect">
            <a:avLst/>
          </a:prstGeom>
        </p:spPr>
      </p:pic>
      <p:sp>
        <p:nvSpPr>
          <p:cNvPr id="4" name="Slide Number">
            <a:extLst>
              <a:ext uri="{FF2B5EF4-FFF2-40B4-BE49-F238E27FC236}">
                <a16:creationId xmlns:a16="http://schemas.microsoft.com/office/drawing/2014/main" id="{5636348A-8336-9698-EBFE-32ADBCDC3536}"/>
              </a:ext>
            </a:extLst>
          </p:cNvPr>
          <p:cNvSpPr txBox="1">
            <a:spLocks noGrp="1"/>
          </p:cNvSpPr>
          <p:nvPr>
            <p:ph type="sldNum" sz="quarter" idx="2"/>
          </p:nvPr>
        </p:nvSpPr>
        <p:spPr>
          <a:xfrm>
            <a:off x="11152674" y="5892935"/>
            <a:ext cx="836124" cy="784830"/>
          </a:xfrm>
          <a:prstGeom prst="rect">
            <a:avLst/>
          </a:prstGeom>
          <a:effectLst>
            <a:outerShdw blurRad="127000" dir="2700000" algn="tl" rotWithShape="0">
              <a:prstClr val="black">
                <a:alpha val="40000"/>
              </a:prstClr>
            </a:outerShdw>
          </a:effectLst>
        </p:spPr>
        <p:txBody>
          <a:bodyPr/>
          <a:lstStyle>
            <a:lvl1pPr>
              <a:defRPr sz="4500">
                <a:solidFill>
                  <a:schemeClr val="bg1"/>
                </a:solidFill>
              </a:defRPr>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5185DFAB-4033-41F2-F526-EB76CA388716}"/>
              </a:ext>
            </a:extLst>
          </p:cNvPr>
          <p:cNvSpPr txBox="1">
            <a:spLocks noGrp="1" noChangeAspect="1"/>
          </p:cNvSpPr>
          <p:nvPr>
            <p:ph type="body" sz="quarter" idx="1" hasCustomPrompt="1"/>
          </p:nvPr>
        </p:nvSpPr>
        <p:spPr>
          <a:xfrm>
            <a:off x="840422" y="2249828"/>
            <a:ext cx="5255577"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55373122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pic>
        <p:nvPicPr>
          <p:cNvPr id="115"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69408"/>
          </a:xfrm>
          <a:prstGeom prst="rect">
            <a:avLst/>
          </a:prstGeom>
          <a:ln w="12700">
            <a:miter lim="400000"/>
          </a:ln>
        </p:spPr>
      </p:pic>
      <p:sp>
        <p:nvSpPr>
          <p:cNvPr id="118" name="Body Level One…"/>
          <p:cNvSpPr txBox="1">
            <a:spLocks noGrp="1" noChangeAspect="1"/>
          </p:cNvSpPr>
          <p:nvPr>
            <p:ph type="body" sz="half" idx="1" hasCustomPrompt="1"/>
          </p:nvPr>
        </p:nvSpPr>
        <p:spPr>
          <a:xfrm>
            <a:off x="917573" y="2607031"/>
            <a:ext cx="5178427" cy="3127473"/>
          </a:xfrm>
          <a:prstGeom prst="rect">
            <a:avLst/>
          </a:prstGeom>
        </p:spPr>
        <p:txBody>
          <a:bodyPr>
            <a:noAutofit/>
          </a:bodyPr>
          <a:lstStyle>
            <a:lvl1pPr marL="0" indent="0">
              <a:buNone/>
              <a:defRPr sz="2400">
                <a:latin typeface="Arial"/>
                <a:ea typeface="Arial"/>
                <a:cs typeface="Arial"/>
                <a:sym typeface="Arial"/>
              </a:defRPr>
            </a:lvl1pPr>
            <a:lvl2pPr marL="800100" indent="-342900">
              <a:buFont typeface="Arial" panose="020B0604020202020204" pitchFamily="34" charset="0"/>
              <a:buChar char="•"/>
              <a:defRPr sz="2400">
                <a:latin typeface="Arial"/>
                <a:ea typeface="Arial"/>
                <a:cs typeface="Arial"/>
                <a:sym typeface="Arial"/>
              </a:defRPr>
            </a:lvl2pPr>
            <a:lvl3pPr marL="1257300" indent="-342900">
              <a:buFont typeface="Arial" panose="020B0604020202020204" pitchFamily="34" charset="0"/>
              <a:buChar char="•"/>
              <a:defRPr sz="2400">
                <a:latin typeface="Arial"/>
                <a:ea typeface="Arial"/>
                <a:cs typeface="Arial"/>
                <a:sym typeface="Arial"/>
              </a:defRPr>
            </a:lvl3pPr>
            <a:lvl4pPr marL="1714500" indent="-342900">
              <a:buFont typeface="Arial" panose="020B0604020202020204" pitchFamily="34" charset="0"/>
              <a:buChar char="•"/>
              <a:defRPr sz="2400">
                <a:latin typeface="Arial"/>
                <a:ea typeface="Arial"/>
                <a:cs typeface="Arial"/>
                <a:sym typeface="Arial"/>
              </a:defRPr>
            </a:lvl4pPr>
            <a:lvl5pPr marL="2171700" indent="-342900">
              <a:buFont typeface="Arial" panose="020B0604020202020204" pitchFamily="34" charset="0"/>
              <a:buChar char="•"/>
              <a:defRPr sz="2400">
                <a:latin typeface="Arial"/>
                <a:ea typeface="Arial"/>
                <a:cs typeface="Arial"/>
                <a:sym typeface="Arial"/>
              </a:defRPr>
            </a:lvl5pPr>
          </a:lstStyle>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
        <p:nvSpPr>
          <p:cNvPr id="2" name="Body Level One…">
            <a:extLst>
              <a:ext uri="{FF2B5EF4-FFF2-40B4-BE49-F238E27FC236}">
                <a16:creationId xmlns:a16="http://schemas.microsoft.com/office/drawing/2014/main" id="{2A6F579D-E2C7-2FBD-3F67-BD3F9EC72712}"/>
              </a:ext>
            </a:extLst>
          </p:cNvPr>
          <p:cNvSpPr txBox="1">
            <a:spLocks noGrp="1" noChangeAspect="1"/>
          </p:cNvSpPr>
          <p:nvPr>
            <p:ph type="body" sz="half" idx="10" hasCustomPrompt="1"/>
          </p:nvPr>
        </p:nvSpPr>
        <p:spPr>
          <a:xfrm>
            <a:off x="6273344" y="2607031"/>
            <a:ext cx="5178427" cy="3127473"/>
          </a:xfrm>
          <a:prstGeom prst="rect">
            <a:avLst/>
          </a:prstGeom>
        </p:spPr>
        <p:txBody>
          <a:bodyPr>
            <a:noAutofit/>
          </a:bodyPr>
          <a:lstStyle>
            <a:lvl1pPr marL="0" indent="0">
              <a:buNone/>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
        <p:nvSpPr>
          <p:cNvPr id="7" name="Slide Number">
            <a:extLst>
              <a:ext uri="{FF2B5EF4-FFF2-40B4-BE49-F238E27FC236}">
                <a16:creationId xmlns:a16="http://schemas.microsoft.com/office/drawing/2014/main" id="{7446435D-8951-4D1B-E2FD-419F2A743414}"/>
              </a:ext>
            </a:extLst>
          </p:cNvPr>
          <p:cNvSpPr txBox="1">
            <a:spLocks noGrp="1"/>
          </p:cNvSpPr>
          <p:nvPr>
            <p:ph type="sldNum" sz="quarter" idx="2"/>
          </p:nvPr>
        </p:nvSpPr>
        <p:spPr>
          <a:xfrm>
            <a:off x="11152674" y="5892935"/>
            <a:ext cx="836124" cy="784830"/>
          </a:xfrm>
          <a:prstGeom prst="rect">
            <a:avLst/>
          </a:prstGeom>
          <a:effectLst/>
        </p:spPr>
        <p:txBody>
          <a:bodyPr/>
          <a:lstStyle>
            <a:lvl1pPr>
              <a:defRPr sz="4500">
                <a:solidFill>
                  <a:schemeClr val="tx1">
                    <a:lumMod val="65000"/>
                    <a:lumOff val="35000"/>
                  </a:schemeClr>
                </a:solidFill>
              </a:defRPr>
            </a:lvl1pPr>
          </a:lstStyle>
          <a:p>
            <a:fld id="{86CB4B4D-7CA3-9044-876B-883B54F8677D}" type="slidenum">
              <a:rPr lang="en-US" smtClean="0"/>
              <a:pPr/>
              <a:t>‹#›</a:t>
            </a:fld>
            <a:endParaRPr lang="en-US" dirty="0"/>
          </a:p>
        </p:txBody>
      </p:sp>
      <p:sp>
        <p:nvSpPr>
          <p:cNvPr id="8" name="Click to Edit Master Title Slide">
            <a:extLst>
              <a:ext uri="{FF2B5EF4-FFF2-40B4-BE49-F238E27FC236}">
                <a16:creationId xmlns:a16="http://schemas.microsoft.com/office/drawing/2014/main" id="{23271894-1622-478C-0864-69026E94A547}"/>
              </a:ext>
            </a:extLst>
          </p:cNvPr>
          <p:cNvSpPr txBox="1">
            <a:spLocks noGrp="1" noChangeAspect="1"/>
          </p:cNvSpPr>
          <p:nvPr>
            <p:ph type="title" hasCustomPrompt="1"/>
          </p:nvPr>
        </p:nvSpPr>
        <p:spPr>
          <a:xfrm>
            <a:off x="917573" y="675118"/>
            <a:ext cx="7756257" cy="1503878"/>
          </a:xfrm>
          <a:prstGeom prst="rect">
            <a:avLst/>
          </a:prstGeom>
        </p:spPr>
        <p:txBody>
          <a:bodyPr>
            <a:noAutofit/>
          </a:bodyPr>
          <a:lstStyle>
            <a:lvl1pPr>
              <a:defRPr sz="4000" b="1" i="0">
                <a:solidFill>
                  <a:srgbClr val="1B2657"/>
                </a:solidFill>
                <a:latin typeface="Proxima Nova" panose="02000506030000020004" pitchFamily="2" charset="0"/>
                <a:ea typeface="Proxima Nova" panose="02000506030000020004" pitchFamily="2" charset="0"/>
                <a:cs typeface="Proxima Nova" panose="02000506030000020004" pitchFamily="2" charset="0"/>
                <a:sym typeface="Proxima Nova Medium"/>
              </a:defRPr>
            </a:lvl1pPr>
          </a:lstStyle>
          <a:p>
            <a:r>
              <a:rPr dirty="0"/>
              <a:t>Click to Edit Master Title Slide</a:t>
            </a:r>
          </a:p>
        </p:txBody>
      </p:sp>
    </p:spTree>
    <p:extLst>
      <p:ext uri="{BB962C8B-B14F-4D97-AF65-F5344CB8AC3E}">
        <p14:creationId xmlns:p14="http://schemas.microsoft.com/office/powerpoint/2010/main" val="36506844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spTree>
      <p:nvGrpSpPr>
        <p:cNvPr id="1" name=""/>
        <p:cNvGrpSpPr/>
        <p:nvPr/>
      </p:nvGrpSpPr>
      <p:grpSpPr>
        <a:xfrm>
          <a:off x="0" y="0"/>
          <a:ext cx="0" cy="0"/>
          <a:chOff x="0" y="0"/>
          <a:chExt cx="0" cy="0"/>
        </a:xfrm>
      </p:grpSpPr>
      <p:pic>
        <p:nvPicPr>
          <p:cNvPr id="115"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69408"/>
          </a:xfrm>
          <a:prstGeom prst="rect">
            <a:avLst/>
          </a:prstGeom>
          <a:ln w="12700">
            <a:miter lim="400000"/>
          </a:ln>
        </p:spPr>
      </p:pic>
      <p:sp>
        <p:nvSpPr>
          <p:cNvPr id="118" name="Body Level One…"/>
          <p:cNvSpPr txBox="1">
            <a:spLocks noGrp="1" noChangeAspect="1"/>
          </p:cNvSpPr>
          <p:nvPr>
            <p:ph type="body" sz="half" idx="1" hasCustomPrompt="1"/>
          </p:nvPr>
        </p:nvSpPr>
        <p:spPr>
          <a:xfrm>
            <a:off x="917573" y="2607031"/>
            <a:ext cx="10055227" cy="3127473"/>
          </a:xfrm>
          <a:prstGeom prst="rect">
            <a:avLst/>
          </a:prstGeom>
        </p:spPr>
        <p:txBody>
          <a:bodyPr>
            <a:noAutofit/>
          </a:bodyPr>
          <a:lstStyle>
            <a:lvl1pPr marL="0" indent="0">
              <a:buNone/>
              <a:defRPr sz="2400">
                <a:latin typeface="Arial"/>
                <a:ea typeface="Arial"/>
                <a:cs typeface="Arial"/>
                <a:sym typeface="Arial"/>
              </a:defRPr>
            </a:lvl1pPr>
            <a:lvl2pPr marL="800100" indent="-342900">
              <a:buFont typeface="Arial" panose="020B0604020202020204" pitchFamily="34" charset="0"/>
              <a:buChar char="•"/>
              <a:defRPr sz="2400">
                <a:latin typeface="Arial"/>
                <a:ea typeface="Arial"/>
                <a:cs typeface="Arial"/>
                <a:sym typeface="Arial"/>
              </a:defRPr>
            </a:lvl2pPr>
            <a:lvl3pPr marL="1257300" indent="-342900">
              <a:buFont typeface="Arial" panose="020B0604020202020204" pitchFamily="34" charset="0"/>
              <a:buChar char="•"/>
              <a:defRPr sz="2400">
                <a:latin typeface="Arial"/>
                <a:ea typeface="Arial"/>
                <a:cs typeface="Arial"/>
                <a:sym typeface="Arial"/>
              </a:defRPr>
            </a:lvl3pPr>
            <a:lvl4pPr marL="1714500" indent="-342900">
              <a:buFont typeface="Arial" panose="020B0604020202020204" pitchFamily="34" charset="0"/>
              <a:buChar char="•"/>
              <a:defRPr sz="2400">
                <a:latin typeface="Arial"/>
                <a:ea typeface="Arial"/>
                <a:cs typeface="Arial"/>
                <a:sym typeface="Arial"/>
              </a:defRPr>
            </a:lvl4pPr>
            <a:lvl5pPr marL="2171700" indent="-342900">
              <a:buFont typeface="Arial" panose="020B0604020202020204" pitchFamily="34" charset="0"/>
              <a:buChar char="•"/>
              <a:defRPr sz="2400">
                <a:latin typeface="Arial"/>
                <a:ea typeface="Arial"/>
                <a:cs typeface="Arial"/>
                <a:sym typeface="Arial"/>
              </a:defRPr>
            </a:lvl5pPr>
          </a:lstStyle>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
        <p:nvSpPr>
          <p:cNvPr id="4" name="Slide Number">
            <a:extLst>
              <a:ext uri="{FF2B5EF4-FFF2-40B4-BE49-F238E27FC236}">
                <a16:creationId xmlns:a16="http://schemas.microsoft.com/office/drawing/2014/main" id="{A64E17EC-426F-FF6B-5A59-AF810FB6DA27}"/>
              </a:ext>
            </a:extLst>
          </p:cNvPr>
          <p:cNvSpPr txBox="1">
            <a:spLocks noGrp="1"/>
          </p:cNvSpPr>
          <p:nvPr>
            <p:ph type="sldNum" sz="quarter" idx="2"/>
          </p:nvPr>
        </p:nvSpPr>
        <p:spPr>
          <a:xfrm>
            <a:off x="11152674" y="5892935"/>
            <a:ext cx="836124" cy="784830"/>
          </a:xfrm>
          <a:prstGeom prst="rect">
            <a:avLst/>
          </a:prstGeom>
          <a:effectLst/>
        </p:spPr>
        <p:txBody>
          <a:bodyPr/>
          <a:lstStyle>
            <a:lvl1pPr>
              <a:defRPr sz="4500">
                <a:solidFill>
                  <a:schemeClr val="tx1">
                    <a:lumMod val="65000"/>
                    <a:lumOff val="35000"/>
                  </a:schemeClr>
                </a:solidFill>
              </a:defRPr>
            </a:lvl1pPr>
          </a:lstStyle>
          <a:p>
            <a:fld id="{86CB4B4D-7CA3-9044-876B-883B54F8677D}" type="slidenum">
              <a:rPr lang="en-US" smtClean="0"/>
              <a:pPr/>
              <a:t>‹#›</a:t>
            </a:fld>
            <a:endParaRPr lang="en-US" dirty="0"/>
          </a:p>
        </p:txBody>
      </p:sp>
      <p:sp>
        <p:nvSpPr>
          <p:cNvPr id="5" name="Click to Edit Master Title Slide">
            <a:extLst>
              <a:ext uri="{FF2B5EF4-FFF2-40B4-BE49-F238E27FC236}">
                <a16:creationId xmlns:a16="http://schemas.microsoft.com/office/drawing/2014/main" id="{9508A78A-2A03-0C14-AFFD-9753A113BE0F}"/>
              </a:ext>
            </a:extLst>
          </p:cNvPr>
          <p:cNvSpPr txBox="1">
            <a:spLocks noGrp="1" noChangeAspect="1"/>
          </p:cNvSpPr>
          <p:nvPr>
            <p:ph type="title" hasCustomPrompt="1"/>
          </p:nvPr>
        </p:nvSpPr>
        <p:spPr>
          <a:xfrm>
            <a:off x="917573" y="675118"/>
            <a:ext cx="7756257" cy="1503878"/>
          </a:xfrm>
          <a:prstGeom prst="rect">
            <a:avLst/>
          </a:prstGeom>
        </p:spPr>
        <p:txBody>
          <a:bodyPr>
            <a:noAutofit/>
          </a:bodyPr>
          <a:lstStyle>
            <a:lvl1pPr>
              <a:defRPr sz="4000" b="1" i="0">
                <a:solidFill>
                  <a:srgbClr val="1B2657"/>
                </a:solidFill>
                <a:latin typeface="Proxima Nova" panose="02000506030000020004" pitchFamily="2" charset="0"/>
                <a:ea typeface="Proxima Nova" panose="02000506030000020004" pitchFamily="2" charset="0"/>
                <a:cs typeface="Proxima Nova" panose="02000506030000020004" pitchFamily="2" charset="0"/>
                <a:sym typeface="Proxima Nova Medium"/>
              </a:defRPr>
            </a:lvl1pPr>
          </a:lstStyle>
          <a:p>
            <a:r>
              <a:rPr dirty="0"/>
              <a:t>Click to Edit Master Title Slide</a:t>
            </a:r>
          </a:p>
        </p:txBody>
      </p:sp>
    </p:spTree>
    <p:extLst>
      <p:ext uri="{BB962C8B-B14F-4D97-AF65-F5344CB8AC3E}">
        <p14:creationId xmlns:p14="http://schemas.microsoft.com/office/powerpoint/2010/main" val="127268148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con Library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836B57-6B9B-2379-0CB1-031D204683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6" y="0"/>
            <a:ext cx="12192385" cy="6869626"/>
          </a:xfrm>
          <a:prstGeom prst="rect">
            <a:avLst/>
          </a:prstGeom>
        </p:spPr>
      </p:pic>
    </p:spTree>
    <p:extLst>
      <p:ext uri="{BB962C8B-B14F-4D97-AF65-F5344CB8AC3E}">
        <p14:creationId xmlns:p14="http://schemas.microsoft.com/office/powerpoint/2010/main" val="182262196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reserve="1">
  <p:cSld name="1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86C24E-8A2C-4BAE-3534-559AF8306D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69408"/>
          </a:xfrm>
          <a:prstGeom prst="rect">
            <a:avLst/>
          </a:prstGeom>
        </p:spPr>
      </p:pic>
      <p:sp>
        <p:nvSpPr>
          <p:cNvPr id="4" name="Slide Number">
            <a:extLst>
              <a:ext uri="{FF2B5EF4-FFF2-40B4-BE49-F238E27FC236}">
                <a16:creationId xmlns:a16="http://schemas.microsoft.com/office/drawing/2014/main" id="{70F81764-549F-C471-BC4D-D7D34FAE1566}"/>
              </a:ext>
            </a:extLst>
          </p:cNvPr>
          <p:cNvSpPr txBox="1">
            <a:spLocks noGrp="1"/>
          </p:cNvSpPr>
          <p:nvPr>
            <p:ph type="sldNum" sz="quarter" idx="2"/>
          </p:nvPr>
        </p:nvSpPr>
        <p:spPr>
          <a:xfrm>
            <a:off x="11152674" y="5892935"/>
            <a:ext cx="836124" cy="784830"/>
          </a:xfrm>
          <a:prstGeom prst="rect">
            <a:avLst/>
          </a:prstGeom>
          <a:effectLst/>
        </p:spPr>
        <p:txBody>
          <a:bodyPr/>
          <a:lstStyle>
            <a:lvl1pPr>
              <a:defRPr sz="4500">
                <a:solidFill>
                  <a:schemeClr val="bg1"/>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8378580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Pictures/Graphics with Titl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48E23-84B6-E8C7-6B9D-69B50DB8A8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25" y="0"/>
            <a:ext cx="12181874" cy="6863704"/>
          </a:xfrm>
          <a:prstGeom prst="rect">
            <a:avLst/>
          </a:prstGeom>
        </p:spPr>
      </p:pic>
      <p:sp>
        <p:nvSpPr>
          <p:cNvPr id="39" name="Picture Placeholder 10"/>
          <p:cNvSpPr>
            <a:spLocks noGrp="1"/>
          </p:cNvSpPr>
          <p:nvPr>
            <p:ph type="pic" sz="quarter" idx="21" hasCustomPrompt="1"/>
          </p:nvPr>
        </p:nvSpPr>
        <p:spPr>
          <a:xfrm>
            <a:off x="6666853" y="2607033"/>
            <a:ext cx="2358070" cy="2626033"/>
          </a:xfrm>
          <a:prstGeom prst="rect">
            <a:avLst/>
          </a:prstGeom>
          <a:solidFill>
            <a:schemeClr val="bg1">
              <a:lumMod val="75000"/>
              <a:alpha val="50000"/>
            </a:schemeClr>
          </a:solidFill>
        </p:spPr>
        <p:txBody>
          <a:bodyPr lIns="91439" rIns="91439">
            <a:noAutofit/>
          </a:bodyPr>
          <a:lstStyle>
            <a:lvl1pPr marL="0" indent="0" algn="ctr">
              <a:buFontTx/>
              <a:buNone/>
              <a:defRPr sz="20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Insert Picture (optional)</a:t>
            </a:r>
          </a:p>
        </p:txBody>
      </p:sp>
      <p:sp>
        <p:nvSpPr>
          <p:cNvPr id="41" name="Picture Placeholder 10"/>
          <p:cNvSpPr>
            <a:spLocks noGrp="1"/>
          </p:cNvSpPr>
          <p:nvPr>
            <p:ph type="pic" sz="quarter" idx="22" hasCustomPrompt="1"/>
          </p:nvPr>
        </p:nvSpPr>
        <p:spPr>
          <a:xfrm>
            <a:off x="9342308" y="2607031"/>
            <a:ext cx="2358069" cy="2626033"/>
          </a:xfrm>
          <a:prstGeom prst="rect">
            <a:avLst/>
          </a:prstGeom>
          <a:solidFill>
            <a:schemeClr val="bg1">
              <a:lumMod val="75000"/>
              <a:alpha val="50000"/>
            </a:schemeClr>
          </a:solidFill>
        </p:spPr>
        <p:txBody>
          <a:bodyPr lIns="91439" rIns="91439">
            <a:noAutofit/>
          </a:bodyPr>
          <a:lstStyle>
            <a:lvl1pPr marL="0" indent="0" algn="ctr">
              <a:buNone/>
              <a:defRPr sz="20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Insert Picture (optional)</a:t>
            </a:r>
          </a:p>
        </p:txBody>
      </p:sp>
      <p:sp>
        <p:nvSpPr>
          <p:cNvPr id="43" name="Text Placeholder 3"/>
          <p:cNvSpPr>
            <a:spLocks noGrp="1"/>
          </p:cNvSpPr>
          <p:nvPr>
            <p:ph type="body" sz="quarter" idx="24" hasCustomPrompt="1"/>
          </p:nvPr>
        </p:nvSpPr>
        <p:spPr>
          <a:xfrm>
            <a:off x="6678428" y="5393375"/>
            <a:ext cx="2358070" cy="264466"/>
          </a:xfrm>
          <a:prstGeom prst="rect">
            <a:avLst/>
          </a:prstGeom>
        </p:spPr>
        <p:txBody>
          <a:bodyPr/>
          <a:lstStyle>
            <a:lvl1pPr marL="0" indent="0" algn="ctr" defTabSz="795527">
              <a:spcBef>
                <a:spcPts val="800"/>
              </a:spcBef>
              <a:buSzTx/>
              <a:buFontTx/>
              <a:buNone/>
              <a:defRPr sz="1200" b="1">
                <a:solidFill>
                  <a:srgbClr val="FFFFFF"/>
                </a:solidFill>
                <a:latin typeface="Arial" panose="020B0604020202020204" pitchFamily="34" charset="0"/>
                <a:cs typeface="Arial" panose="020B0604020202020204" pitchFamily="34" charset="0"/>
              </a:defRPr>
            </a:lvl1pPr>
          </a:lstStyle>
          <a:p>
            <a:r>
              <a:rPr dirty="0"/>
              <a:t>Insert Title</a:t>
            </a:r>
          </a:p>
        </p:txBody>
      </p:sp>
      <p:sp>
        <p:nvSpPr>
          <p:cNvPr id="45" name="Text Placeholder 3"/>
          <p:cNvSpPr>
            <a:spLocks noGrp="1"/>
          </p:cNvSpPr>
          <p:nvPr>
            <p:ph type="body" sz="quarter" idx="26" hasCustomPrompt="1"/>
          </p:nvPr>
        </p:nvSpPr>
        <p:spPr>
          <a:xfrm>
            <a:off x="9350546" y="5393375"/>
            <a:ext cx="2358070" cy="264466"/>
          </a:xfrm>
          <a:prstGeom prst="rect">
            <a:avLst/>
          </a:prstGeom>
        </p:spPr>
        <p:txBody>
          <a:bodyPr/>
          <a:lstStyle>
            <a:lvl1pPr marL="0" indent="0" algn="ctr" defTabSz="795527">
              <a:spcBef>
                <a:spcPts val="800"/>
              </a:spcBef>
              <a:buSzTx/>
              <a:buFontTx/>
              <a:buNone/>
              <a:defRPr sz="1200" b="1">
                <a:solidFill>
                  <a:srgbClr val="FFFFFF"/>
                </a:solidFill>
                <a:latin typeface="Arial" panose="020B0604020202020204" pitchFamily="34" charset="0"/>
                <a:cs typeface="Arial" panose="020B0604020202020204" pitchFamily="34" charset="0"/>
              </a:defRPr>
            </a:lvl1pPr>
          </a:lstStyle>
          <a:p>
            <a:r>
              <a:t>Insert Title</a:t>
            </a:r>
          </a:p>
        </p:txBody>
      </p:sp>
      <p:sp>
        <p:nvSpPr>
          <p:cNvPr id="4" name="Slide Number">
            <a:extLst>
              <a:ext uri="{FF2B5EF4-FFF2-40B4-BE49-F238E27FC236}">
                <a16:creationId xmlns:a16="http://schemas.microsoft.com/office/drawing/2014/main" id="{DC5A6378-FA59-C650-3A2A-F76D7D3CA002}"/>
              </a:ext>
            </a:extLst>
          </p:cNvPr>
          <p:cNvSpPr txBox="1">
            <a:spLocks noGrp="1"/>
          </p:cNvSpPr>
          <p:nvPr>
            <p:ph type="sldNum" sz="quarter" idx="2"/>
          </p:nvPr>
        </p:nvSpPr>
        <p:spPr>
          <a:xfrm>
            <a:off x="11152674" y="5892935"/>
            <a:ext cx="836124" cy="784830"/>
          </a:xfrm>
          <a:prstGeom prst="rect">
            <a:avLst/>
          </a:prstGeom>
        </p:spPr>
        <p:txBody>
          <a:bodyPr/>
          <a:lstStyle>
            <a:lvl1pPr>
              <a:defRPr sz="4500"/>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4614FA35-50A7-252C-43CD-222CBFF4F338}"/>
              </a:ext>
            </a:extLst>
          </p:cNvPr>
          <p:cNvSpPr txBox="1">
            <a:spLocks noGrp="1" noChangeAspect="1"/>
          </p:cNvSpPr>
          <p:nvPr>
            <p:ph type="body" sz="quarter" idx="1" hasCustomPrompt="1"/>
          </p:nvPr>
        </p:nvSpPr>
        <p:spPr>
          <a:xfrm>
            <a:off x="840423" y="3056073"/>
            <a:ext cx="4589218"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0413804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48E23-84B6-E8C7-6B9D-69B50DB8A8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25" y="0"/>
            <a:ext cx="12181874" cy="6863704"/>
          </a:xfrm>
          <a:prstGeom prst="rect">
            <a:avLst/>
          </a:prstGeom>
        </p:spPr>
      </p:pic>
      <p:sp>
        <p:nvSpPr>
          <p:cNvPr id="4" name="Slide Number">
            <a:extLst>
              <a:ext uri="{FF2B5EF4-FFF2-40B4-BE49-F238E27FC236}">
                <a16:creationId xmlns:a16="http://schemas.microsoft.com/office/drawing/2014/main" id="{DC5A6378-FA59-C650-3A2A-F76D7D3CA002}"/>
              </a:ext>
            </a:extLst>
          </p:cNvPr>
          <p:cNvSpPr txBox="1">
            <a:spLocks noGrp="1"/>
          </p:cNvSpPr>
          <p:nvPr>
            <p:ph type="sldNum" sz="quarter" idx="2"/>
          </p:nvPr>
        </p:nvSpPr>
        <p:spPr>
          <a:xfrm>
            <a:off x="11152674" y="5892935"/>
            <a:ext cx="836124" cy="784830"/>
          </a:xfrm>
          <a:prstGeom prst="rect">
            <a:avLst/>
          </a:prstGeom>
        </p:spPr>
        <p:txBody>
          <a:bodyPr/>
          <a:lstStyle>
            <a:lvl1pPr>
              <a:defRPr sz="4500"/>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4614FA35-50A7-252C-43CD-222CBFF4F338}"/>
              </a:ext>
            </a:extLst>
          </p:cNvPr>
          <p:cNvSpPr txBox="1">
            <a:spLocks noGrp="1" noChangeAspect="1"/>
          </p:cNvSpPr>
          <p:nvPr>
            <p:ph type="body" sz="quarter" idx="1" hasCustomPrompt="1"/>
          </p:nvPr>
        </p:nvSpPr>
        <p:spPr>
          <a:xfrm>
            <a:off x="840423" y="3056073"/>
            <a:ext cx="4589218"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9374809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 UTEP Pi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2B32FF-152F-9E49-6986-4488935B12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69408"/>
          </a:xfrm>
          <a:prstGeom prst="rect">
            <a:avLst/>
          </a:prstGeom>
        </p:spPr>
      </p:pic>
      <p:sp>
        <p:nvSpPr>
          <p:cNvPr id="4" name="Slide Number">
            <a:extLst>
              <a:ext uri="{FF2B5EF4-FFF2-40B4-BE49-F238E27FC236}">
                <a16:creationId xmlns:a16="http://schemas.microsoft.com/office/drawing/2014/main" id="{5636348A-8336-9698-EBFE-32ADBCDC3536}"/>
              </a:ext>
            </a:extLst>
          </p:cNvPr>
          <p:cNvSpPr txBox="1">
            <a:spLocks noGrp="1"/>
          </p:cNvSpPr>
          <p:nvPr>
            <p:ph type="sldNum" sz="quarter" idx="2"/>
          </p:nvPr>
        </p:nvSpPr>
        <p:spPr>
          <a:xfrm>
            <a:off x="11152674" y="5892935"/>
            <a:ext cx="836124" cy="784830"/>
          </a:xfrm>
          <a:prstGeom prst="rect">
            <a:avLst/>
          </a:prstGeom>
        </p:spPr>
        <p:txBody>
          <a:bodyPr/>
          <a:lstStyle>
            <a:lvl1pPr>
              <a:defRPr sz="4500">
                <a:solidFill>
                  <a:schemeClr val="bg1"/>
                </a:solidFill>
              </a:defRPr>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5185DFAB-4033-41F2-F526-EB76CA388716}"/>
              </a:ext>
            </a:extLst>
          </p:cNvPr>
          <p:cNvSpPr txBox="1">
            <a:spLocks noGrp="1" noChangeAspect="1"/>
          </p:cNvSpPr>
          <p:nvPr>
            <p:ph type="body" sz="quarter" idx="1" hasCustomPrompt="1"/>
          </p:nvPr>
        </p:nvSpPr>
        <p:spPr>
          <a:xfrm>
            <a:off x="840422" y="2249828"/>
            <a:ext cx="5255577"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21871854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Yellow Poppi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2B32FF-152F-9E49-6986-4488935B12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69407"/>
          </a:xfrm>
          <a:prstGeom prst="rect">
            <a:avLst/>
          </a:prstGeom>
        </p:spPr>
      </p:pic>
      <p:sp>
        <p:nvSpPr>
          <p:cNvPr id="4" name="Slide Number">
            <a:extLst>
              <a:ext uri="{FF2B5EF4-FFF2-40B4-BE49-F238E27FC236}">
                <a16:creationId xmlns:a16="http://schemas.microsoft.com/office/drawing/2014/main" id="{5636348A-8336-9698-EBFE-32ADBCDC3536}"/>
              </a:ext>
            </a:extLst>
          </p:cNvPr>
          <p:cNvSpPr txBox="1">
            <a:spLocks noGrp="1"/>
          </p:cNvSpPr>
          <p:nvPr>
            <p:ph type="sldNum" sz="quarter" idx="2"/>
          </p:nvPr>
        </p:nvSpPr>
        <p:spPr>
          <a:xfrm>
            <a:off x="11152674" y="5892935"/>
            <a:ext cx="836124" cy="784830"/>
          </a:xfrm>
          <a:prstGeom prst="rect">
            <a:avLst/>
          </a:prstGeom>
        </p:spPr>
        <p:txBody>
          <a:bodyPr/>
          <a:lstStyle>
            <a:lvl1pPr>
              <a:defRPr sz="4500">
                <a:solidFill>
                  <a:schemeClr val="bg1"/>
                </a:solidFill>
              </a:defRPr>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5185DFAB-4033-41F2-F526-EB76CA388716}"/>
              </a:ext>
            </a:extLst>
          </p:cNvPr>
          <p:cNvSpPr txBox="1">
            <a:spLocks noGrp="1" noChangeAspect="1"/>
          </p:cNvSpPr>
          <p:nvPr>
            <p:ph type="body" sz="quarter" idx="1" hasCustomPrompt="1"/>
          </p:nvPr>
        </p:nvSpPr>
        <p:spPr>
          <a:xfrm>
            <a:off x="840422" y="2249828"/>
            <a:ext cx="5255577"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5580321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 Streets &amp; Maintenanc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2B32FF-152F-9E49-6986-4488935B12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6" cy="6869407"/>
          </a:xfrm>
          <a:prstGeom prst="rect">
            <a:avLst/>
          </a:prstGeom>
        </p:spPr>
      </p:pic>
      <p:sp>
        <p:nvSpPr>
          <p:cNvPr id="4" name="Slide Number">
            <a:extLst>
              <a:ext uri="{FF2B5EF4-FFF2-40B4-BE49-F238E27FC236}">
                <a16:creationId xmlns:a16="http://schemas.microsoft.com/office/drawing/2014/main" id="{5636348A-8336-9698-EBFE-32ADBCDC3536}"/>
              </a:ext>
            </a:extLst>
          </p:cNvPr>
          <p:cNvSpPr txBox="1">
            <a:spLocks noGrp="1"/>
          </p:cNvSpPr>
          <p:nvPr>
            <p:ph type="sldNum" sz="quarter" idx="2"/>
          </p:nvPr>
        </p:nvSpPr>
        <p:spPr>
          <a:xfrm>
            <a:off x="11152674" y="5892935"/>
            <a:ext cx="836124" cy="784830"/>
          </a:xfrm>
          <a:prstGeom prst="rect">
            <a:avLst/>
          </a:prstGeom>
        </p:spPr>
        <p:txBody>
          <a:bodyPr/>
          <a:lstStyle>
            <a:lvl1pPr>
              <a:defRPr sz="4500">
                <a:solidFill>
                  <a:schemeClr val="bg1"/>
                </a:solidFill>
              </a:defRPr>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5185DFAB-4033-41F2-F526-EB76CA388716}"/>
              </a:ext>
            </a:extLst>
          </p:cNvPr>
          <p:cNvSpPr txBox="1">
            <a:spLocks noGrp="1" noChangeAspect="1"/>
          </p:cNvSpPr>
          <p:nvPr>
            <p:ph type="body" sz="quarter" idx="1" hasCustomPrompt="1"/>
          </p:nvPr>
        </p:nvSpPr>
        <p:spPr>
          <a:xfrm>
            <a:off x="840422" y="2249828"/>
            <a:ext cx="5255577"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7464411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 Public Healt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2B32FF-152F-9E49-6986-4488935B12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6" cy="6869406"/>
          </a:xfrm>
          <a:prstGeom prst="rect">
            <a:avLst/>
          </a:prstGeom>
        </p:spPr>
      </p:pic>
      <p:sp>
        <p:nvSpPr>
          <p:cNvPr id="4" name="Slide Number">
            <a:extLst>
              <a:ext uri="{FF2B5EF4-FFF2-40B4-BE49-F238E27FC236}">
                <a16:creationId xmlns:a16="http://schemas.microsoft.com/office/drawing/2014/main" id="{5636348A-8336-9698-EBFE-32ADBCDC3536}"/>
              </a:ext>
            </a:extLst>
          </p:cNvPr>
          <p:cNvSpPr txBox="1">
            <a:spLocks noGrp="1"/>
          </p:cNvSpPr>
          <p:nvPr>
            <p:ph type="sldNum" sz="quarter" idx="2"/>
          </p:nvPr>
        </p:nvSpPr>
        <p:spPr>
          <a:xfrm>
            <a:off x="11152674" y="5892935"/>
            <a:ext cx="836124" cy="784830"/>
          </a:xfrm>
          <a:prstGeom prst="rect">
            <a:avLst/>
          </a:prstGeom>
        </p:spPr>
        <p:txBody>
          <a:bodyPr/>
          <a:lstStyle>
            <a:lvl1pPr>
              <a:defRPr sz="4500">
                <a:solidFill>
                  <a:schemeClr val="bg1"/>
                </a:solidFill>
              </a:defRPr>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5185DFAB-4033-41F2-F526-EB76CA388716}"/>
              </a:ext>
            </a:extLst>
          </p:cNvPr>
          <p:cNvSpPr txBox="1">
            <a:spLocks noGrp="1" noChangeAspect="1"/>
          </p:cNvSpPr>
          <p:nvPr>
            <p:ph type="body" sz="quarter" idx="1" hasCustomPrompt="1"/>
          </p:nvPr>
        </p:nvSpPr>
        <p:spPr>
          <a:xfrm>
            <a:off x="840422" y="2249828"/>
            <a:ext cx="5255577"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8346088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 Environmental Serv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2B32FF-152F-9E49-6986-4488935B12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0"/>
            <a:ext cx="12191994" cy="6869406"/>
          </a:xfrm>
          <a:prstGeom prst="rect">
            <a:avLst/>
          </a:prstGeom>
        </p:spPr>
      </p:pic>
      <p:sp>
        <p:nvSpPr>
          <p:cNvPr id="4" name="Slide Number">
            <a:extLst>
              <a:ext uri="{FF2B5EF4-FFF2-40B4-BE49-F238E27FC236}">
                <a16:creationId xmlns:a16="http://schemas.microsoft.com/office/drawing/2014/main" id="{5636348A-8336-9698-EBFE-32ADBCDC3536}"/>
              </a:ext>
            </a:extLst>
          </p:cNvPr>
          <p:cNvSpPr txBox="1">
            <a:spLocks noGrp="1"/>
          </p:cNvSpPr>
          <p:nvPr>
            <p:ph type="sldNum" sz="quarter" idx="2"/>
          </p:nvPr>
        </p:nvSpPr>
        <p:spPr>
          <a:xfrm>
            <a:off x="11152674" y="5892935"/>
            <a:ext cx="836124" cy="784830"/>
          </a:xfrm>
          <a:prstGeom prst="rect">
            <a:avLst/>
          </a:prstGeom>
        </p:spPr>
        <p:txBody>
          <a:bodyPr/>
          <a:lstStyle>
            <a:lvl1pPr>
              <a:defRPr sz="4500">
                <a:solidFill>
                  <a:schemeClr val="bg1"/>
                </a:solidFill>
              </a:defRPr>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5185DFAB-4033-41F2-F526-EB76CA388716}"/>
              </a:ext>
            </a:extLst>
          </p:cNvPr>
          <p:cNvSpPr txBox="1">
            <a:spLocks noGrp="1" noChangeAspect="1"/>
          </p:cNvSpPr>
          <p:nvPr>
            <p:ph type="body" sz="quarter" idx="1" hasCustomPrompt="1"/>
          </p:nvPr>
        </p:nvSpPr>
        <p:spPr>
          <a:xfrm>
            <a:off x="840422" y="2249828"/>
            <a:ext cx="5255577"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50575480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 Police Ca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2B32FF-152F-9E49-6986-4488935B12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0"/>
            <a:ext cx="12191994" cy="6869405"/>
          </a:xfrm>
          <a:prstGeom prst="rect">
            <a:avLst/>
          </a:prstGeom>
        </p:spPr>
      </p:pic>
      <p:sp>
        <p:nvSpPr>
          <p:cNvPr id="4" name="Slide Number">
            <a:extLst>
              <a:ext uri="{FF2B5EF4-FFF2-40B4-BE49-F238E27FC236}">
                <a16:creationId xmlns:a16="http://schemas.microsoft.com/office/drawing/2014/main" id="{5636348A-8336-9698-EBFE-32ADBCDC3536}"/>
              </a:ext>
            </a:extLst>
          </p:cNvPr>
          <p:cNvSpPr txBox="1">
            <a:spLocks noGrp="1"/>
          </p:cNvSpPr>
          <p:nvPr>
            <p:ph type="sldNum" sz="quarter" idx="2"/>
          </p:nvPr>
        </p:nvSpPr>
        <p:spPr>
          <a:xfrm>
            <a:off x="11152674" y="5892935"/>
            <a:ext cx="836124" cy="784830"/>
          </a:xfrm>
          <a:prstGeom prst="rect">
            <a:avLst/>
          </a:prstGeom>
        </p:spPr>
        <p:txBody>
          <a:bodyPr/>
          <a:lstStyle>
            <a:lvl1pPr>
              <a:defRPr sz="4500">
                <a:solidFill>
                  <a:schemeClr val="bg1"/>
                </a:solidFill>
              </a:defRPr>
            </a:lvl1pPr>
          </a:lstStyle>
          <a:p>
            <a:fld id="{86CB4B4D-7CA3-9044-876B-883B54F8677D}" type="slidenum">
              <a:rPr lang="en-US" smtClean="0"/>
              <a:pPr/>
              <a:t>‹#›</a:t>
            </a:fld>
            <a:endParaRPr lang="en-US" dirty="0"/>
          </a:p>
        </p:txBody>
      </p:sp>
      <p:sp>
        <p:nvSpPr>
          <p:cNvPr id="5" name="Body Level One…">
            <a:extLst>
              <a:ext uri="{FF2B5EF4-FFF2-40B4-BE49-F238E27FC236}">
                <a16:creationId xmlns:a16="http://schemas.microsoft.com/office/drawing/2014/main" id="{5185DFAB-4033-41F2-F526-EB76CA388716}"/>
              </a:ext>
            </a:extLst>
          </p:cNvPr>
          <p:cNvSpPr txBox="1">
            <a:spLocks noGrp="1" noChangeAspect="1"/>
          </p:cNvSpPr>
          <p:nvPr>
            <p:ph type="body" sz="quarter" idx="1" hasCustomPrompt="1"/>
          </p:nvPr>
        </p:nvSpPr>
        <p:spPr>
          <a:xfrm>
            <a:off x="840422" y="2249828"/>
            <a:ext cx="5255577" cy="2834640"/>
          </a:xfrm>
          <a:prstGeom prst="rect">
            <a:avLst/>
          </a:prstGeom>
        </p:spPr>
        <p:txBody>
          <a:bodyPr>
            <a:noAutofit/>
          </a:bodyPr>
          <a:lstStyle>
            <a:lvl1pPr>
              <a:defRPr sz="2400">
                <a:latin typeface="Arial"/>
                <a:ea typeface="Arial"/>
                <a:cs typeface="Arial"/>
                <a:sym typeface="Arial"/>
              </a:defRPr>
            </a:lvl1pPr>
            <a:lvl2pPr marL="731519" indent="-274319">
              <a:defRPr sz="2400">
                <a:latin typeface="Arial"/>
                <a:ea typeface="Arial"/>
                <a:cs typeface="Arial"/>
                <a:sym typeface="Arial"/>
              </a:defRPr>
            </a:lvl2pPr>
            <a:lvl3pPr marL="1219200" indent="-304800">
              <a:defRPr sz="2400">
                <a:latin typeface="Arial"/>
                <a:ea typeface="Arial"/>
                <a:cs typeface="Arial"/>
                <a:sym typeface="Arial"/>
              </a:defRPr>
            </a:lvl3pPr>
            <a:lvl4pPr marL="1714500" indent="-342900">
              <a:defRPr sz="2400">
                <a:latin typeface="Arial"/>
                <a:ea typeface="Arial"/>
                <a:cs typeface="Arial"/>
                <a:sym typeface="Arial"/>
              </a:defRPr>
            </a:lvl4pPr>
            <a:lvl5pPr marL="2171700" indent="-342900">
              <a:defRPr sz="2400">
                <a:latin typeface="Arial"/>
                <a:ea typeface="Arial"/>
                <a:cs typeface="Arial"/>
                <a:sym typeface="Arial"/>
              </a:defRPr>
            </a:lvl5pPr>
          </a:lstStyle>
          <a:p>
            <a:r>
              <a:rPr dirty="0"/>
              <a:t>Body Level One</a:t>
            </a:r>
            <a:r>
              <a:rPr lang="en-US" dirty="0"/>
              <a:t> (5 bullets max)</a:t>
            </a:r>
            <a:endParaRPr dirty="0"/>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0049513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20"/>
          <a:stretch>
            <a:fillRect/>
          </a:stretch>
        </p:blipFill>
        <p:spPr>
          <a:xfrm>
            <a:off x="11292" y="12701"/>
            <a:ext cx="12169417" cy="6845297"/>
          </a:xfrm>
          <a:prstGeom prst="rect">
            <a:avLst/>
          </a:prstGeom>
          <a:ln w="12700">
            <a:miter lim="400000"/>
          </a:ln>
        </p:spPr>
      </p:pic>
      <p:sp>
        <p:nvSpPr>
          <p:cNvPr id="3" name="Rectangle 5"/>
          <p:cNvSpPr/>
          <p:nvPr/>
        </p:nvSpPr>
        <p:spPr>
          <a:xfrm>
            <a:off x="11454062" y="5967662"/>
            <a:ext cx="510537" cy="673770"/>
          </a:xfrm>
          <a:prstGeom prst="rect">
            <a:avLst/>
          </a:prstGeom>
          <a:solidFill>
            <a:srgbClr val="F69D1D"/>
          </a:solidFill>
          <a:ln w="12700">
            <a:miter lim="400000"/>
          </a:ln>
        </p:spPr>
        <p:txBody>
          <a:bodyPr lIns="45719" rIns="45719" anchor="ctr"/>
          <a:lstStyle/>
          <a:p>
            <a:pPr algn="ctr">
              <a:defRPr>
                <a:solidFill>
                  <a:srgbClr val="FFFFFF"/>
                </a:solidFill>
              </a:defRPr>
            </a:pPr>
            <a:endParaRPr/>
          </a:p>
        </p:txBody>
      </p:sp>
      <p:pic>
        <p:nvPicPr>
          <p:cNvPr id="4" name="ep star-07.png" descr="ep star-07.png"/>
          <p:cNvPicPr>
            <a:picLocks noChangeAspect="1"/>
          </p:cNvPicPr>
          <p:nvPr/>
        </p:nvPicPr>
        <p:blipFill>
          <a:blip r:embed="rId21"/>
          <a:srcRect t="772" b="772"/>
          <a:stretch>
            <a:fillRect/>
          </a:stretch>
        </p:blipFill>
        <p:spPr>
          <a:xfrm>
            <a:off x="11256553" y="5787440"/>
            <a:ext cx="743849" cy="912905"/>
          </a:xfrm>
          <a:prstGeom prst="rect">
            <a:avLst/>
          </a:prstGeom>
          <a:ln w="12700">
            <a:miter lim="400000"/>
          </a:ln>
        </p:spPr>
      </p:pic>
      <p:sp>
        <p:nvSpPr>
          <p:cNvPr id="5" name="Slide Number"/>
          <p:cNvSpPr txBox="1">
            <a:spLocks noGrp="1"/>
          </p:cNvSpPr>
          <p:nvPr>
            <p:ph type="sldNum" sz="quarter" idx="2"/>
          </p:nvPr>
        </p:nvSpPr>
        <p:spPr>
          <a:xfrm>
            <a:off x="11123098" y="5849492"/>
            <a:ext cx="758826" cy="866141"/>
          </a:xfrm>
          <a:prstGeom prst="rect">
            <a:avLst/>
          </a:prstGeom>
          <a:ln w="12700">
            <a:miter lim="400000"/>
          </a:ln>
        </p:spPr>
        <p:txBody>
          <a:bodyPr wrap="none" lIns="45719" rIns="45719" anchor="ctr">
            <a:spAutoFit/>
          </a:bodyPr>
          <a:lstStyle>
            <a:lvl1pPr algn="ctr">
              <a:defRPr sz="5000" b="1">
                <a:solidFill>
                  <a:srgbClr val="FFFFFF"/>
                </a:solidFill>
                <a:latin typeface="Proxima Nova"/>
                <a:ea typeface="Proxima Nova"/>
                <a:cs typeface="Proxima Nova"/>
                <a:sym typeface="Proxima Nova"/>
              </a:defRPr>
            </a:lvl1pPr>
          </a:lstStyle>
          <a:p>
            <a:fld id="{86CB4B4D-7CA3-9044-876B-883B54F8677D}" type="slidenum">
              <a:t>‹#›</a:t>
            </a:fld>
            <a:endParaRPr/>
          </a:p>
        </p:txBody>
      </p:sp>
      <p:sp>
        <p:nvSpPr>
          <p:cNvPr id="6" name="Title Text"/>
          <p:cNvSpPr txBox="1">
            <a:spLocks noGrp="1"/>
          </p:cNvSpPr>
          <p:nvPr>
            <p:ph type="title"/>
          </p:nvPr>
        </p:nvSpPr>
        <p:spPr>
          <a:xfrm>
            <a:off x="609600" y="92074"/>
            <a:ext cx="8291209" cy="2086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7" name="Body Level One…"/>
          <p:cNvSpPr txBox="1">
            <a:spLocks noGrp="1"/>
          </p:cNvSpPr>
          <p:nvPr>
            <p:ph type="body" idx="1"/>
          </p:nvPr>
        </p:nvSpPr>
        <p:spPr>
          <a:xfrm>
            <a:off x="609600" y="2178996"/>
            <a:ext cx="10972800" cy="4679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8" name="Rectangle 7">
            <a:extLst>
              <a:ext uri="{FF2B5EF4-FFF2-40B4-BE49-F238E27FC236}">
                <a16:creationId xmlns:a16="http://schemas.microsoft.com/office/drawing/2014/main" id="{313E2E85-85F4-4B7A-A38E-2AE7E13F2BDF}"/>
              </a:ext>
            </a:extLst>
          </p:cNvPr>
          <p:cNvSpPr>
            <a:spLocks/>
          </p:cNvSpPr>
          <p:nvPr userDrawn="1"/>
        </p:nvSpPr>
        <p:spPr>
          <a:xfrm>
            <a:off x="8900809" y="214010"/>
            <a:ext cx="3064212" cy="1964986"/>
          </a:xfrm>
          <a:prstGeom prst="rect">
            <a:avLst/>
          </a:prstGeom>
          <a:solidFill>
            <a:srgbClr val="FFFFFF"/>
          </a:solidFill>
          <a:ln w="12700" cap="flat">
            <a:solidFill>
              <a:schemeClr val="tx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US" dirty="0">
                <a:solidFill>
                  <a:srgbClr val="FF0000"/>
                </a:solidFill>
              </a:rPr>
              <a:t>Space reserved </a:t>
            </a:r>
            <a:r>
              <a:rPr kumimoji="0" lang="en-US" sz="1800" b="0" i="0" u="none" strike="noStrike" cap="none" spc="0" normalizeH="0" baseline="0" dirty="0">
                <a:ln>
                  <a:noFill/>
                </a:ln>
                <a:solidFill>
                  <a:srgbClr val="FF0000"/>
                </a:solidFill>
                <a:effectLst/>
                <a:uFillTx/>
                <a:latin typeface="+mn-lt"/>
                <a:ea typeface="+mn-ea"/>
                <a:cs typeface="+mn-cs"/>
                <a:sym typeface="Calibri"/>
              </a:rPr>
              <a:t>for the ASL interpreter</a:t>
            </a:r>
          </a:p>
          <a:p>
            <a:pPr marL="0" marR="0" indent="0" algn="ctr" defTabSz="914400" rtl="0" fontAlgn="auto" latinLnBrk="0" hangingPunct="0">
              <a:lnSpc>
                <a:spcPct val="100000"/>
              </a:lnSpc>
              <a:spcBef>
                <a:spcPts val="0"/>
              </a:spcBef>
              <a:spcAft>
                <a:spcPts val="0"/>
              </a:spcAft>
              <a:buClrTx/>
              <a:buSzTx/>
              <a:buFontTx/>
              <a:buNone/>
              <a:tabLst/>
            </a:pPr>
            <a:br>
              <a:rPr kumimoji="0" lang="en-US" sz="1800" b="0" i="0" u="none" strike="noStrike" cap="none" spc="0" normalizeH="0" baseline="0" dirty="0">
                <a:ln>
                  <a:noFill/>
                </a:ln>
                <a:solidFill>
                  <a:srgbClr val="FF0000"/>
                </a:solidFill>
                <a:effectLst/>
                <a:uFillTx/>
                <a:latin typeface="+mn-lt"/>
                <a:ea typeface="+mn-ea"/>
                <a:cs typeface="+mn-cs"/>
                <a:sym typeface="Calibri"/>
              </a:rPr>
            </a:br>
            <a:r>
              <a:rPr kumimoji="0" lang="en-US" sz="1800" b="0" i="0" u="none" strike="noStrike" cap="none" spc="0" normalizeH="0" baseline="0" dirty="0">
                <a:ln>
                  <a:noFill/>
                </a:ln>
                <a:solidFill>
                  <a:srgbClr val="FF0000"/>
                </a:solidFill>
                <a:effectLst/>
                <a:uFillTx/>
                <a:latin typeface="+mn-lt"/>
                <a:ea typeface="+mn-ea"/>
                <a:cs typeface="+mn-cs"/>
                <a:sym typeface="Calibri"/>
              </a:rPr>
              <a:t>Do not move, modify, or add any information on this box. </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6" r:id="rId3"/>
    <p:sldLayoutId id="2147483663" r:id="rId4"/>
    <p:sldLayoutId id="2147483675" r:id="rId5"/>
    <p:sldLayoutId id="2147483676" r:id="rId6"/>
    <p:sldLayoutId id="2147483677" r:id="rId7"/>
    <p:sldLayoutId id="2147483678" r:id="rId8"/>
    <p:sldLayoutId id="2147483679" r:id="rId9"/>
    <p:sldLayoutId id="2147483664" r:id="rId10"/>
    <p:sldLayoutId id="2147483671" r:id="rId11"/>
    <p:sldLayoutId id="2147483672" r:id="rId12"/>
    <p:sldLayoutId id="2147483673" r:id="rId13"/>
    <p:sldLayoutId id="2147483674" r:id="rId14"/>
    <p:sldLayoutId id="2147483667" r:id="rId15"/>
    <p:sldLayoutId id="2147483668" r:id="rId16"/>
    <p:sldLayoutId id="2147483670" r:id="rId17"/>
    <p:sldLayoutId id="2147483669" r:id="rId1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ctr" defTabSz="914400" latinLnBrk="0">
        <a:lnSpc>
          <a:spcPct val="100000"/>
        </a:lnSpc>
        <a:spcBef>
          <a:spcPts val="0"/>
        </a:spcBef>
        <a:spcAft>
          <a:spcPts val="0"/>
        </a:spcAft>
        <a:buClrTx/>
        <a:buSzTx/>
        <a:buFontTx/>
        <a:buNone/>
        <a:tabLst/>
        <a:defRPr sz="5000" b="1" i="0" u="none" strike="noStrike" cap="none" spc="0" baseline="0">
          <a:solidFill>
            <a:schemeClr val="tx1"/>
          </a:solidFill>
          <a:uFillTx/>
          <a:latin typeface="+mn-lt"/>
          <a:ea typeface="+mn-ea"/>
          <a:cs typeface="+mn-cs"/>
          <a:sym typeface="Proxima Nova"/>
        </a:defRPr>
      </a:lvl1pPr>
      <a:lvl2pPr marL="0" marR="0" indent="457200" algn="ctr" defTabSz="914400" latinLnBrk="0">
        <a:lnSpc>
          <a:spcPct val="100000"/>
        </a:lnSpc>
        <a:spcBef>
          <a:spcPts val="0"/>
        </a:spcBef>
        <a:spcAft>
          <a:spcPts val="0"/>
        </a:spcAft>
        <a:buClrTx/>
        <a:buSzTx/>
        <a:buFontTx/>
        <a:buNone/>
        <a:tabLst/>
        <a:defRPr sz="5000" b="1" i="0" u="none" strike="noStrike" cap="none" spc="0" baseline="0">
          <a:solidFill>
            <a:schemeClr val="tx1"/>
          </a:solidFill>
          <a:uFillTx/>
          <a:latin typeface="+mn-lt"/>
          <a:ea typeface="+mn-ea"/>
          <a:cs typeface="+mn-cs"/>
          <a:sym typeface="Proxima Nova"/>
        </a:defRPr>
      </a:lvl2pPr>
      <a:lvl3pPr marL="0" marR="0" indent="914400" algn="ctr" defTabSz="914400" latinLnBrk="0">
        <a:lnSpc>
          <a:spcPct val="100000"/>
        </a:lnSpc>
        <a:spcBef>
          <a:spcPts val="0"/>
        </a:spcBef>
        <a:spcAft>
          <a:spcPts val="0"/>
        </a:spcAft>
        <a:buClrTx/>
        <a:buSzTx/>
        <a:buFontTx/>
        <a:buNone/>
        <a:tabLst/>
        <a:defRPr sz="5000" b="1" i="0" u="none" strike="noStrike" cap="none" spc="0" baseline="0">
          <a:solidFill>
            <a:schemeClr val="tx1"/>
          </a:solidFill>
          <a:uFillTx/>
          <a:latin typeface="+mn-lt"/>
          <a:ea typeface="+mn-ea"/>
          <a:cs typeface="+mn-cs"/>
          <a:sym typeface="Proxima Nova"/>
        </a:defRPr>
      </a:lvl3pPr>
      <a:lvl4pPr marL="0" marR="0" indent="1371600" algn="ctr" defTabSz="914400" latinLnBrk="0">
        <a:lnSpc>
          <a:spcPct val="100000"/>
        </a:lnSpc>
        <a:spcBef>
          <a:spcPts val="0"/>
        </a:spcBef>
        <a:spcAft>
          <a:spcPts val="0"/>
        </a:spcAft>
        <a:buClrTx/>
        <a:buSzTx/>
        <a:buFontTx/>
        <a:buNone/>
        <a:tabLst/>
        <a:defRPr sz="5000" b="1" i="0" u="none" strike="noStrike" cap="none" spc="0" baseline="0">
          <a:solidFill>
            <a:schemeClr val="tx1"/>
          </a:solidFill>
          <a:uFillTx/>
          <a:latin typeface="+mn-lt"/>
          <a:ea typeface="+mn-ea"/>
          <a:cs typeface="+mn-cs"/>
          <a:sym typeface="Proxima Nova"/>
        </a:defRPr>
      </a:lvl4pPr>
      <a:lvl5pPr marL="0" marR="0" indent="1828800" algn="ctr" defTabSz="914400" latinLnBrk="0">
        <a:lnSpc>
          <a:spcPct val="100000"/>
        </a:lnSpc>
        <a:spcBef>
          <a:spcPts val="0"/>
        </a:spcBef>
        <a:spcAft>
          <a:spcPts val="0"/>
        </a:spcAft>
        <a:buClrTx/>
        <a:buSzTx/>
        <a:buFontTx/>
        <a:buNone/>
        <a:tabLst/>
        <a:defRPr sz="5000" b="1" i="0" u="none" strike="noStrike" cap="none" spc="0" baseline="0">
          <a:solidFill>
            <a:schemeClr val="tx1"/>
          </a:solidFill>
          <a:uFillTx/>
          <a:latin typeface="+mn-lt"/>
          <a:ea typeface="+mn-ea"/>
          <a:cs typeface="+mn-cs"/>
          <a:sym typeface="Proxima Nova"/>
        </a:defRPr>
      </a:lvl5pPr>
      <a:lvl6pPr marL="0" marR="0" indent="2286000" algn="ctr" defTabSz="914400" latinLnBrk="0">
        <a:lnSpc>
          <a:spcPct val="100000"/>
        </a:lnSpc>
        <a:spcBef>
          <a:spcPts val="0"/>
        </a:spcBef>
        <a:spcAft>
          <a:spcPts val="0"/>
        </a:spcAft>
        <a:buClrTx/>
        <a:buSzTx/>
        <a:buFontTx/>
        <a:buNone/>
        <a:tabLst/>
        <a:defRPr sz="5000" b="1" i="0" u="none" strike="noStrike" cap="none" spc="0" baseline="0">
          <a:solidFill>
            <a:schemeClr val="tx1"/>
          </a:solidFill>
          <a:uFillTx/>
          <a:latin typeface="+mn-lt"/>
          <a:ea typeface="+mn-ea"/>
          <a:cs typeface="+mn-cs"/>
          <a:sym typeface="Proxima Nova"/>
        </a:defRPr>
      </a:lvl6pPr>
      <a:lvl7pPr marL="0" marR="0" indent="2743200" algn="ctr" defTabSz="914400" latinLnBrk="0">
        <a:lnSpc>
          <a:spcPct val="100000"/>
        </a:lnSpc>
        <a:spcBef>
          <a:spcPts val="0"/>
        </a:spcBef>
        <a:spcAft>
          <a:spcPts val="0"/>
        </a:spcAft>
        <a:buClrTx/>
        <a:buSzTx/>
        <a:buFontTx/>
        <a:buNone/>
        <a:tabLst/>
        <a:defRPr sz="5000" b="1" i="0" u="none" strike="noStrike" cap="none" spc="0" baseline="0">
          <a:solidFill>
            <a:schemeClr val="tx1"/>
          </a:solidFill>
          <a:uFillTx/>
          <a:latin typeface="+mn-lt"/>
          <a:ea typeface="+mn-ea"/>
          <a:cs typeface="+mn-cs"/>
          <a:sym typeface="Proxima Nova"/>
        </a:defRPr>
      </a:lvl7pPr>
      <a:lvl8pPr marL="0" marR="0" indent="3200400" algn="ctr" defTabSz="914400" latinLnBrk="0">
        <a:lnSpc>
          <a:spcPct val="100000"/>
        </a:lnSpc>
        <a:spcBef>
          <a:spcPts val="0"/>
        </a:spcBef>
        <a:spcAft>
          <a:spcPts val="0"/>
        </a:spcAft>
        <a:buClrTx/>
        <a:buSzTx/>
        <a:buFontTx/>
        <a:buNone/>
        <a:tabLst/>
        <a:defRPr sz="5000" b="1" i="0" u="none" strike="noStrike" cap="none" spc="0" baseline="0">
          <a:solidFill>
            <a:schemeClr val="tx1"/>
          </a:solidFill>
          <a:uFillTx/>
          <a:latin typeface="+mn-lt"/>
          <a:ea typeface="+mn-ea"/>
          <a:cs typeface="+mn-cs"/>
          <a:sym typeface="Proxima Nova"/>
        </a:defRPr>
      </a:lvl8pPr>
      <a:lvl9pPr marL="0" marR="0" indent="3657600" algn="ctr" defTabSz="914400" latinLnBrk="0">
        <a:lnSpc>
          <a:spcPct val="100000"/>
        </a:lnSpc>
        <a:spcBef>
          <a:spcPts val="0"/>
        </a:spcBef>
        <a:spcAft>
          <a:spcPts val="0"/>
        </a:spcAft>
        <a:buClrTx/>
        <a:buSzTx/>
        <a:buFontTx/>
        <a:buNone/>
        <a:tabLst/>
        <a:defRPr sz="5000" b="1" i="0" u="none" strike="noStrike" cap="none" spc="0" baseline="0">
          <a:solidFill>
            <a:schemeClr val="tx1"/>
          </a:solidFill>
          <a:uFillTx/>
          <a:latin typeface="+mn-lt"/>
          <a:ea typeface="+mn-ea"/>
          <a:cs typeface="+mn-cs"/>
          <a:sym typeface="Proxima Nov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27.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elpasompo.org/media/PublicParticipationPlan/PublicParticipationPlan.pdf"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714053-215C-D960-9C95-BA1B08894B4D}"/>
              </a:ext>
            </a:extLst>
          </p:cNvPr>
          <p:cNvSpPr>
            <a:spLocks noGrp="1"/>
          </p:cNvSpPr>
          <p:nvPr>
            <p:ph type="body" sz="quarter" idx="1"/>
          </p:nvPr>
        </p:nvSpPr>
        <p:spPr>
          <a:xfrm>
            <a:off x="3325655" y="5264458"/>
            <a:ext cx="6905700" cy="520325"/>
          </a:xfrm>
        </p:spPr>
        <p:txBody>
          <a:bodyPr/>
          <a:lstStyle/>
          <a:p>
            <a:pPr algn="ctr"/>
            <a:r>
              <a:rPr lang="en-US" i="1" dirty="0"/>
              <a:t>Last Updated January 23, 2025</a:t>
            </a:r>
          </a:p>
        </p:txBody>
      </p:sp>
      <p:sp>
        <p:nvSpPr>
          <p:cNvPr id="3" name="Text Placeholder 2">
            <a:extLst>
              <a:ext uri="{FF2B5EF4-FFF2-40B4-BE49-F238E27FC236}">
                <a16:creationId xmlns:a16="http://schemas.microsoft.com/office/drawing/2014/main" id="{4E2FD7BC-E839-52B0-9364-FFBB1BC40ECC}"/>
              </a:ext>
            </a:extLst>
          </p:cNvPr>
          <p:cNvSpPr>
            <a:spLocks noGrp="1"/>
          </p:cNvSpPr>
          <p:nvPr>
            <p:ph type="body" sz="quarter" idx="21"/>
          </p:nvPr>
        </p:nvSpPr>
        <p:spPr/>
        <p:txBody>
          <a:bodyPr/>
          <a:lstStyle/>
          <a:p>
            <a:r>
              <a:rPr lang="en-US" dirty="0"/>
              <a:t>Sun Metro Title VI Training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9815531" cy="1503878"/>
          </a:xfrm>
        </p:spPr>
        <p:txBody>
          <a:bodyPr anchor="t"/>
          <a:lstStyle/>
          <a:p>
            <a:r>
              <a:rPr lang="en-US" dirty="0"/>
              <a:t>Construction Equity Analysis  </a:t>
            </a:r>
          </a:p>
        </p:txBody>
      </p:sp>
      <p:sp>
        <p:nvSpPr>
          <p:cNvPr id="220" name="Slide Number Placeholder 5"/>
          <p:cNvSpPr txBox="1">
            <a:spLocks noGrp="1"/>
          </p:cNvSpPr>
          <p:nvPr>
            <p:ph type="sldNum" sz="quarter" idx="2"/>
          </p:nvPr>
        </p:nvSpPr>
        <p:spPr>
          <a:xfrm>
            <a:off x="11341027" y="5892935"/>
            <a:ext cx="459419"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8</a:t>
            </a:r>
            <a:endParaRPr dirty="0"/>
          </a:p>
        </p:txBody>
      </p:sp>
      <p:sp>
        <p:nvSpPr>
          <p:cNvPr id="6" name="Text Placeholder 5">
            <a:extLst>
              <a:ext uri="{FF2B5EF4-FFF2-40B4-BE49-F238E27FC236}">
                <a16:creationId xmlns:a16="http://schemas.microsoft.com/office/drawing/2014/main" id="{9D8BB0CB-064B-4199-95C2-ED25C8AB5D21}"/>
              </a:ext>
            </a:extLst>
          </p:cNvPr>
          <p:cNvSpPr>
            <a:spLocks noGrp="1"/>
          </p:cNvSpPr>
          <p:nvPr>
            <p:ph type="body" sz="half" idx="1"/>
          </p:nvPr>
        </p:nvSpPr>
        <p:spPr>
          <a:xfrm>
            <a:off x="917572" y="2047737"/>
            <a:ext cx="10055227" cy="3127473"/>
          </a:xfrm>
        </p:spPr>
        <p:txBody>
          <a:bodyPr/>
          <a:lstStyle/>
          <a:p>
            <a:r>
              <a:rPr lang="en-US" dirty="0"/>
              <a:t>Sun Metro prepares advanced planning reports prior to the construction of transit-related facilities. This includes: </a:t>
            </a:r>
          </a:p>
          <a:p>
            <a:pPr marL="342900" indent="-342900">
              <a:buFont typeface="Arial" panose="020B0604020202020204" pitchFamily="34" charset="0"/>
              <a:buChar char="•"/>
            </a:pPr>
            <a:r>
              <a:rPr lang="en-US" dirty="0"/>
              <a:t>Transit Terminal Demand Analysis: review of service improvements.  </a:t>
            </a:r>
          </a:p>
          <a:p>
            <a:pPr marL="342900" indent="-342900">
              <a:buFont typeface="Arial" panose="020B0604020202020204" pitchFamily="34" charset="0"/>
              <a:buChar char="•"/>
            </a:pPr>
            <a:r>
              <a:rPr lang="en-US" dirty="0"/>
              <a:t>Transit Terminal Site Selection Analysis: research and collection of demographic data. </a:t>
            </a:r>
          </a:p>
          <a:p>
            <a:pPr marL="342900" indent="-342900">
              <a:buFont typeface="Arial" panose="020B0604020202020204" pitchFamily="34" charset="0"/>
              <a:buChar char="•"/>
            </a:pPr>
            <a:r>
              <a:rPr lang="en-US" dirty="0"/>
              <a:t>Environmental Assessment: determine any environmental consequences and investigates solutions to mitigate any negative impacts. </a:t>
            </a:r>
          </a:p>
        </p:txBody>
      </p:sp>
    </p:spTree>
    <p:extLst>
      <p:ext uri="{BB962C8B-B14F-4D97-AF65-F5344CB8AC3E}">
        <p14:creationId xmlns:p14="http://schemas.microsoft.com/office/powerpoint/2010/main" val="4438577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9815531" cy="1503878"/>
          </a:xfrm>
        </p:spPr>
        <p:txBody>
          <a:bodyPr anchor="t"/>
          <a:lstStyle/>
          <a:p>
            <a:r>
              <a:rPr lang="en-US" dirty="0"/>
              <a:t>Title VI Equity Analysis Policies and Procedures  </a:t>
            </a:r>
          </a:p>
        </p:txBody>
      </p:sp>
      <p:sp>
        <p:nvSpPr>
          <p:cNvPr id="220" name="Slide Number Placeholder 5"/>
          <p:cNvSpPr txBox="1">
            <a:spLocks noGrp="1"/>
          </p:cNvSpPr>
          <p:nvPr>
            <p:ph type="sldNum" sz="quarter" idx="2"/>
          </p:nvPr>
        </p:nvSpPr>
        <p:spPr>
          <a:xfrm>
            <a:off x="11341027" y="5892935"/>
            <a:ext cx="459419"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9</a:t>
            </a:r>
            <a:endParaRPr dirty="0"/>
          </a:p>
        </p:txBody>
      </p:sp>
      <p:sp>
        <p:nvSpPr>
          <p:cNvPr id="6" name="Text Placeholder 5">
            <a:extLst>
              <a:ext uri="{FF2B5EF4-FFF2-40B4-BE49-F238E27FC236}">
                <a16:creationId xmlns:a16="http://schemas.microsoft.com/office/drawing/2014/main" id="{9D8BB0CB-064B-4199-95C2-ED25C8AB5D21}"/>
              </a:ext>
            </a:extLst>
          </p:cNvPr>
          <p:cNvSpPr>
            <a:spLocks noGrp="1"/>
          </p:cNvSpPr>
          <p:nvPr>
            <p:ph type="body" sz="half" idx="1"/>
          </p:nvPr>
        </p:nvSpPr>
        <p:spPr>
          <a:xfrm>
            <a:off x="917573" y="2024109"/>
            <a:ext cx="10055227" cy="4074850"/>
          </a:xfrm>
        </p:spPr>
        <p:txBody>
          <a:bodyPr/>
          <a:lstStyle/>
          <a:p>
            <a:r>
              <a:rPr lang="en-US" dirty="0"/>
              <a:t>The Federal Transit Administration (FTA) requires Sun Metro to adopt Title VI Equity Analysis Policies. These include: </a:t>
            </a:r>
          </a:p>
          <a:p>
            <a:pPr marL="342900" indent="-342900">
              <a:buFont typeface="Arial" panose="020B0604020202020204" pitchFamily="34" charset="0"/>
              <a:buChar char="•"/>
            </a:pPr>
            <a:r>
              <a:rPr lang="en-US" dirty="0"/>
              <a:t>Major Service Change Policy;</a:t>
            </a:r>
          </a:p>
          <a:p>
            <a:pPr marL="342900" indent="-342900">
              <a:buFont typeface="Arial" panose="020B0604020202020204" pitchFamily="34" charset="0"/>
              <a:buChar char="•"/>
            </a:pPr>
            <a:r>
              <a:rPr lang="en-US" dirty="0"/>
              <a:t>Disparate Impact Policy; and</a:t>
            </a:r>
          </a:p>
          <a:p>
            <a:pPr marL="342900" indent="-342900">
              <a:buFont typeface="Arial" panose="020B0604020202020204" pitchFamily="34" charset="0"/>
              <a:buChar char="•"/>
            </a:pPr>
            <a:r>
              <a:rPr lang="en-US" dirty="0"/>
              <a:t>Disproportionate Burden Policy. </a:t>
            </a:r>
          </a:p>
          <a:p>
            <a:endParaRPr lang="en-US" dirty="0"/>
          </a:p>
          <a:p>
            <a:r>
              <a:rPr lang="en-US" dirty="0"/>
              <a:t>The purpose of service and fare equity analyses prior to implementing service and/or fare changes is to determine whether the planned changes will have a disparate impact on the basis of race, color, national origin or income.</a:t>
            </a:r>
          </a:p>
          <a:p>
            <a:endParaRPr lang="en-US" dirty="0"/>
          </a:p>
        </p:txBody>
      </p:sp>
    </p:spTree>
    <p:extLst>
      <p:ext uri="{BB962C8B-B14F-4D97-AF65-F5344CB8AC3E}">
        <p14:creationId xmlns:p14="http://schemas.microsoft.com/office/powerpoint/2010/main" val="94227679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9815531" cy="1503878"/>
          </a:xfrm>
        </p:spPr>
        <p:txBody>
          <a:bodyPr anchor="t"/>
          <a:lstStyle/>
          <a:p>
            <a:r>
              <a:rPr lang="en-US" dirty="0"/>
              <a:t>Title VI Equity Analysis Policies and Procedures (cont’d)</a:t>
            </a:r>
          </a:p>
        </p:txBody>
      </p:sp>
      <p:sp>
        <p:nvSpPr>
          <p:cNvPr id="220" name="Slide Number Placeholder 5"/>
          <p:cNvSpPr txBox="1">
            <a:spLocks noGrp="1"/>
          </p:cNvSpPr>
          <p:nvPr>
            <p:ph type="sldNum" sz="quarter" idx="2"/>
          </p:nvPr>
        </p:nvSpPr>
        <p:spPr>
          <a:xfrm>
            <a:off x="11157483"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10</a:t>
            </a:r>
            <a:endParaRPr dirty="0"/>
          </a:p>
        </p:txBody>
      </p:sp>
      <p:sp>
        <p:nvSpPr>
          <p:cNvPr id="6" name="Text Placeholder 5">
            <a:extLst>
              <a:ext uri="{FF2B5EF4-FFF2-40B4-BE49-F238E27FC236}">
                <a16:creationId xmlns:a16="http://schemas.microsoft.com/office/drawing/2014/main" id="{9D8BB0CB-064B-4199-95C2-ED25C8AB5D21}"/>
              </a:ext>
            </a:extLst>
          </p:cNvPr>
          <p:cNvSpPr>
            <a:spLocks noGrp="1"/>
          </p:cNvSpPr>
          <p:nvPr>
            <p:ph type="body" sz="half" idx="1"/>
          </p:nvPr>
        </p:nvSpPr>
        <p:spPr>
          <a:xfrm>
            <a:off x="917573" y="2334827"/>
            <a:ext cx="10055227" cy="3399677"/>
          </a:xfrm>
        </p:spPr>
        <p:txBody>
          <a:bodyPr/>
          <a:lstStyle/>
          <a:p>
            <a:r>
              <a:rPr lang="en-US" dirty="0"/>
              <a:t>FTA Circular 4702.1B requires transit agencies that serve urbanized areas of 200,000 people or greater to evaluate significant system-wide service and fare changes at the planning and programming stages to determine whether proposed changes would have a discriminatory impact. </a:t>
            </a:r>
          </a:p>
          <a:p>
            <a:r>
              <a:rPr lang="en-US" dirty="0"/>
              <a:t>For service changes, this requirement applies to “major service changes” only, and the recipient establishes guidelines or thresholds for what it considers a “major service change.”</a:t>
            </a:r>
          </a:p>
          <a:p>
            <a:endParaRPr lang="en-US" dirty="0"/>
          </a:p>
        </p:txBody>
      </p:sp>
    </p:spTree>
    <p:extLst>
      <p:ext uri="{BB962C8B-B14F-4D97-AF65-F5344CB8AC3E}">
        <p14:creationId xmlns:p14="http://schemas.microsoft.com/office/powerpoint/2010/main" val="193427779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9815531" cy="1503878"/>
          </a:xfrm>
        </p:spPr>
        <p:txBody>
          <a:bodyPr anchor="t"/>
          <a:lstStyle/>
          <a:p>
            <a:r>
              <a:rPr lang="en-US" dirty="0"/>
              <a:t>Major Service Change Policy </a:t>
            </a:r>
          </a:p>
        </p:txBody>
      </p:sp>
      <p:sp>
        <p:nvSpPr>
          <p:cNvPr id="220" name="Slide Number Placeholder 5"/>
          <p:cNvSpPr txBox="1">
            <a:spLocks noGrp="1"/>
          </p:cNvSpPr>
          <p:nvPr>
            <p:ph type="sldNum" sz="quarter" idx="2"/>
          </p:nvPr>
        </p:nvSpPr>
        <p:spPr>
          <a:xfrm>
            <a:off x="11157483"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11</a:t>
            </a:r>
            <a:endParaRPr dirty="0"/>
          </a:p>
        </p:txBody>
      </p:sp>
      <p:sp>
        <p:nvSpPr>
          <p:cNvPr id="6" name="Text Placeholder 5">
            <a:extLst>
              <a:ext uri="{FF2B5EF4-FFF2-40B4-BE49-F238E27FC236}">
                <a16:creationId xmlns:a16="http://schemas.microsoft.com/office/drawing/2014/main" id="{9D8BB0CB-064B-4199-95C2-ED25C8AB5D21}"/>
              </a:ext>
            </a:extLst>
          </p:cNvPr>
          <p:cNvSpPr>
            <a:spLocks noGrp="1"/>
          </p:cNvSpPr>
          <p:nvPr>
            <p:ph type="body" sz="half" idx="1"/>
          </p:nvPr>
        </p:nvSpPr>
        <p:spPr>
          <a:xfrm>
            <a:off x="917572" y="1865263"/>
            <a:ext cx="10055227" cy="3127473"/>
          </a:xfrm>
        </p:spPr>
        <p:txBody>
          <a:bodyPr/>
          <a:lstStyle/>
          <a:p>
            <a:pPr marL="342900" indent="-342900">
              <a:buFont typeface="Arial" panose="020B0604020202020204" pitchFamily="34" charset="0"/>
              <a:buChar char="•"/>
            </a:pPr>
            <a:r>
              <a:rPr lang="en-US" dirty="0"/>
              <a:t>All major increases or decreases in transit service are subject to a Title VI Equity Analysis and must be presented to the Sun Metro Mass Transit Department Board (MTDB).  </a:t>
            </a:r>
          </a:p>
          <a:p>
            <a:endParaRPr lang="en-US" dirty="0"/>
          </a:p>
          <a:p>
            <a:pPr marL="342900" indent="-342900">
              <a:buFont typeface="Arial" panose="020B0604020202020204" pitchFamily="34" charset="0"/>
              <a:buChar char="•"/>
            </a:pPr>
            <a:r>
              <a:rPr lang="en-US" dirty="0"/>
              <a:t>Sun Metro has defined a major service change as a reduction or increase of </a:t>
            </a:r>
            <a:r>
              <a:rPr lang="en-US" i="1" dirty="0"/>
              <a:t>30 percent </a:t>
            </a:r>
            <a:r>
              <a:rPr lang="en-US" dirty="0"/>
              <a:t>or more in total vehicle revenue miles or total revenue hours in service in any service area during a service review period.</a:t>
            </a:r>
          </a:p>
          <a:p>
            <a:endParaRPr lang="en-US" dirty="0"/>
          </a:p>
        </p:txBody>
      </p:sp>
    </p:spTree>
    <p:extLst>
      <p:ext uri="{BB962C8B-B14F-4D97-AF65-F5344CB8AC3E}">
        <p14:creationId xmlns:p14="http://schemas.microsoft.com/office/powerpoint/2010/main" val="119726008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9815531" cy="1503878"/>
          </a:xfrm>
        </p:spPr>
        <p:txBody>
          <a:bodyPr anchor="t"/>
          <a:lstStyle/>
          <a:p>
            <a:r>
              <a:rPr lang="en-US" dirty="0"/>
              <a:t>Disparate Impact Policy  </a:t>
            </a:r>
          </a:p>
        </p:txBody>
      </p:sp>
      <p:sp>
        <p:nvSpPr>
          <p:cNvPr id="220" name="Slide Number Placeholder 5"/>
          <p:cNvSpPr txBox="1">
            <a:spLocks noGrp="1"/>
          </p:cNvSpPr>
          <p:nvPr>
            <p:ph type="sldNum" sz="quarter" idx="2"/>
          </p:nvPr>
        </p:nvSpPr>
        <p:spPr>
          <a:xfrm>
            <a:off x="11157484" y="5892935"/>
            <a:ext cx="826506"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12</a:t>
            </a:r>
            <a:endParaRPr dirty="0"/>
          </a:p>
        </p:txBody>
      </p:sp>
      <p:sp>
        <p:nvSpPr>
          <p:cNvPr id="6" name="Text Placeholder 5">
            <a:extLst>
              <a:ext uri="{FF2B5EF4-FFF2-40B4-BE49-F238E27FC236}">
                <a16:creationId xmlns:a16="http://schemas.microsoft.com/office/drawing/2014/main" id="{9D8BB0CB-064B-4199-95C2-ED25C8AB5D21}"/>
              </a:ext>
            </a:extLst>
          </p:cNvPr>
          <p:cNvSpPr>
            <a:spLocks noGrp="1"/>
          </p:cNvSpPr>
          <p:nvPr>
            <p:ph type="body" sz="half" idx="1"/>
          </p:nvPr>
        </p:nvSpPr>
        <p:spPr>
          <a:xfrm>
            <a:off x="917572" y="2012227"/>
            <a:ext cx="10055227" cy="3713870"/>
          </a:xfrm>
        </p:spPr>
        <p:txBody>
          <a:bodyPr/>
          <a:lstStyle/>
          <a:p>
            <a:r>
              <a:rPr lang="en-US" dirty="0"/>
              <a:t>According to the FTA, </a:t>
            </a:r>
            <a:r>
              <a:rPr lang="en-US" b="1" i="1" dirty="0"/>
              <a:t>Disparate Impact </a:t>
            </a:r>
            <a:r>
              <a:rPr lang="en-US" dirty="0"/>
              <a:t>refers to a facially neutral policy or practice that disproportionately affects members of a group identified by race, color, or national origin, where the recipient’s policy or practice lacks a substantial legitimate justification and where there exist one or more alternatives that would serve the same legitimate objectives but with less disproportionate effect on the basis of race, color, or national origin.</a:t>
            </a:r>
          </a:p>
          <a:p>
            <a:endParaRPr lang="en-US" dirty="0"/>
          </a:p>
          <a:p>
            <a:r>
              <a:rPr lang="en-US" dirty="0"/>
              <a:t>Sun Metro’s policy establishes a </a:t>
            </a:r>
            <a:r>
              <a:rPr lang="en-US" b="1" i="1" dirty="0"/>
              <a:t>25 percent </a:t>
            </a:r>
            <a:r>
              <a:rPr lang="en-US" dirty="0"/>
              <a:t>threshold for determining whether a given action has a disparate impact on minority populations. </a:t>
            </a:r>
          </a:p>
          <a:p>
            <a:endParaRPr lang="en-US" dirty="0"/>
          </a:p>
        </p:txBody>
      </p:sp>
    </p:spTree>
    <p:extLst>
      <p:ext uri="{BB962C8B-B14F-4D97-AF65-F5344CB8AC3E}">
        <p14:creationId xmlns:p14="http://schemas.microsoft.com/office/powerpoint/2010/main" val="251745492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9815531" cy="1503878"/>
          </a:xfrm>
        </p:spPr>
        <p:txBody>
          <a:bodyPr anchor="t"/>
          <a:lstStyle/>
          <a:p>
            <a:r>
              <a:rPr lang="en-US" dirty="0"/>
              <a:t>Disproportionate Burden Policy  </a:t>
            </a:r>
          </a:p>
        </p:txBody>
      </p:sp>
      <p:sp>
        <p:nvSpPr>
          <p:cNvPr id="220" name="Slide Number Placeholder 5"/>
          <p:cNvSpPr txBox="1">
            <a:spLocks noGrp="1"/>
          </p:cNvSpPr>
          <p:nvPr>
            <p:ph type="sldNum" sz="quarter" idx="2"/>
          </p:nvPr>
        </p:nvSpPr>
        <p:spPr>
          <a:xfrm>
            <a:off x="11157483"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14</a:t>
            </a:r>
            <a:endParaRPr dirty="0"/>
          </a:p>
        </p:txBody>
      </p:sp>
      <p:sp>
        <p:nvSpPr>
          <p:cNvPr id="6" name="Text Placeholder 5">
            <a:extLst>
              <a:ext uri="{FF2B5EF4-FFF2-40B4-BE49-F238E27FC236}">
                <a16:creationId xmlns:a16="http://schemas.microsoft.com/office/drawing/2014/main" id="{9D8BB0CB-064B-4199-95C2-ED25C8AB5D21}"/>
              </a:ext>
            </a:extLst>
          </p:cNvPr>
          <p:cNvSpPr>
            <a:spLocks noGrp="1"/>
          </p:cNvSpPr>
          <p:nvPr>
            <p:ph type="body" sz="half" idx="1"/>
          </p:nvPr>
        </p:nvSpPr>
        <p:spPr>
          <a:xfrm>
            <a:off x="917572" y="2047738"/>
            <a:ext cx="10055227" cy="3554072"/>
          </a:xfrm>
        </p:spPr>
        <p:txBody>
          <a:bodyPr/>
          <a:lstStyle/>
          <a:p>
            <a:r>
              <a:rPr lang="en-US" dirty="0"/>
              <a:t>According to the FTA, </a:t>
            </a:r>
            <a:r>
              <a:rPr lang="en-US" b="1" i="1" dirty="0"/>
              <a:t>Disproportionate Burden </a:t>
            </a:r>
            <a:r>
              <a:rPr lang="en-US" dirty="0"/>
              <a:t>refers to a neutral policy or practice that disproportionately affects low-income populations more than non-low-income populations. A finding of disproportionate burden requires the recipient to evaluate alternatives and mitigate burdens where practicable.</a:t>
            </a:r>
          </a:p>
          <a:p>
            <a:endParaRPr lang="en-US" dirty="0"/>
          </a:p>
          <a:p>
            <a:r>
              <a:rPr lang="en-US" dirty="0"/>
              <a:t>Sun Metro’s policy establishes a </a:t>
            </a:r>
            <a:r>
              <a:rPr lang="en-US" b="1" i="1" dirty="0"/>
              <a:t>25 percent </a:t>
            </a:r>
            <a:r>
              <a:rPr lang="en-US" dirty="0"/>
              <a:t>threshold for determining whether a given action has a disproportionate burden on low-income populations versus non-low-income populations.  </a:t>
            </a:r>
          </a:p>
        </p:txBody>
      </p:sp>
    </p:spTree>
    <p:extLst>
      <p:ext uri="{BB962C8B-B14F-4D97-AF65-F5344CB8AC3E}">
        <p14:creationId xmlns:p14="http://schemas.microsoft.com/office/powerpoint/2010/main" val="118952755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9815531" cy="1503878"/>
          </a:xfrm>
        </p:spPr>
        <p:txBody>
          <a:bodyPr anchor="t"/>
          <a:lstStyle/>
          <a:p>
            <a:r>
              <a:rPr lang="en-US" dirty="0"/>
              <a:t>Service and Fare Change Process</a:t>
            </a:r>
          </a:p>
        </p:txBody>
      </p:sp>
      <p:sp>
        <p:nvSpPr>
          <p:cNvPr id="220" name="Slide Number Placeholder 5"/>
          <p:cNvSpPr txBox="1">
            <a:spLocks noGrp="1"/>
          </p:cNvSpPr>
          <p:nvPr>
            <p:ph type="sldNum" sz="quarter" idx="2"/>
          </p:nvPr>
        </p:nvSpPr>
        <p:spPr>
          <a:xfrm>
            <a:off x="11157483"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16</a:t>
            </a:r>
            <a:endParaRPr dirty="0"/>
          </a:p>
        </p:txBody>
      </p:sp>
      <p:pic>
        <p:nvPicPr>
          <p:cNvPr id="7" name="Picture 6">
            <a:extLst>
              <a:ext uri="{FF2B5EF4-FFF2-40B4-BE49-F238E27FC236}">
                <a16:creationId xmlns:a16="http://schemas.microsoft.com/office/drawing/2014/main" id="{45B91B2F-E18E-48A2-893A-BE97B86285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26648" y="2512381"/>
            <a:ext cx="7070113" cy="3241862"/>
          </a:xfrm>
          <a:prstGeom prst="rect">
            <a:avLst/>
          </a:prstGeom>
          <a:noFill/>
          <a:ln>
            <a:noFill/>
          </a:ln>
        </p:spPr>
      </p:pic>
      <p:sp>
        <p:nvSpPr>
          <p:cNvPr id="3" name="TextBox 2">
            <a:extLst>
              <a:ext uri="{FF2B5EF4-FFF2-40B4-BE49-F238E27FC236}">
                <a16:creationId xmlns:a16="http://schemas.microsoft.com/office/drawing/2014/main" id="{6A357586-89D6-4318-92D3-F0BDBC95A3A3}"/>
              </a:ext>
            </a:extLst>
          </p:cNvPr>
          <p:cNvSpPr txBox="1"/>
          <p:nvPr/>
        </p:nvSpPr>
        <p:spPr>
          <a:xfrm>
            <a:off x="917572" y="1651247"/>
            <a:ext cx="96411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The following chart depicts the overall process to conduct a fare or service change. </a:t>
            </a:r>
          </a:p>
        </p:txBody>
      </p:sp>
    </p:spTree>
    <p:extLst>
      <p:ext uri="{BB962C8B-B14F-4D97-AF65-F5344CB8AC3E}">
        <p14:creationId xmlns:p14="http://schemas.microsoft.com/office/powerpoint/2010/main" val="25005734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2FD7BC-E839-52B0-9364-FFBB1BC40ECC}"/>
              </a:ext>
            </a:extLst>
          </p:cNvPr>
          <p:cNvSpPr>
            <a:spLocks noGrp="1"/>
          </p:cNvSpPr>
          <p:nvPr>
            <p:ph type="body" sz="quarter" idx="21"/>
          </p:nvPr>
        </p:nvSpPr>
        <p:spPr>
          <a:xfrm>
            <a:off x="3325955" y="2846841"/>
            <a:ext cx="6466116" cy="1287881"/>
          </a:xfrm>
        </p:spPr>
        <p:txBody>
          <a:bodyPr/>
          <a:lstStyle/>
          <a:p>
            <a:r>
              <a:rPr lang="en-US" dirty="0"/>
              <a:t>Limited English Proficiency (LEP)</a:t>
            </a:r>
          </a:p>
        </p:txBody>
      </p:sp>
    </p:spTree>
    <p:extLst>
      <p:ext uri="{BB962C8B-B14F-4D97-AF65-F5344CB8AC3E}">
        <p14:creationId xmlns:p14="http://schemas.microsoft.com/office/powerpoint/2010/main" val="23377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8617045" cy="1503878"/>
          </a:xfrm>
        </p:spPr>
        <p:txBody>
          <a:bodyPr anchor="t"/>
          <a:lstStyle/>
          <a:p>
            <a:r>
              <a:rPr lang="en-US" dirty="0"/>
              <a:t>What Does LEP Mean?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2056615"/>
            <a:ext cx="10084410" cy="3127473"/>
          </a:xfrm>
        </p:spPr>
        <p:txBody>
          <a:bodyPr/>
          <a:lstStyle/>
          <a:p>
            <a:pPr marL="342900" indent="-342900">
              <a:buFont typeface="Arial" panose="020B0604020202020204" pitchFamily="34" charset="0"/>
              <a:buChar char="•"/>
            </a:pPr>
            <a:r>
              <a:rPr lang="en-US" dirty="0"/>
              <a:t>English is </a:t>
            </a:r>
            <a:r>
              <a:rPr lang="en-US" b="1" dirty="0"/>
              <a:t>not</a:t>
            </a:r>
            <a:r>
              <a:rPr lang="en-US" dirty="0"/>
              <a:t> the primary language. </a:t>
            </a:r>
          </a:p>
          <a:p>
            <a:pPr marL="342900" indent="-342900">
              <a:buFont typeface="Arial" panose="020B0604020202020204" pitchFamily="34" charset="0"/>
              <a:buChar char="•"/>
            </a:pPr>
            <a:r>
              <a:rPr lang="en-US" dirty="0"/>
              <a:t>Limited ability to read, speak, write, or understand English. </a:t>
            </a:r>
          </a:p>
          <a:p>
            <a:pPr marL="342900" indent="-342900">
              <a:buFont typeface="Arial" panose="020B0604020202020204" pitchFamily="34" charset="0"/>
              <a:buChar char="•"/>
            </a:pPr>
            <a:r>
              <a:rPr lang="en-US" dirty="0"/>
              <a:t>LEP individuals are among the most transit-dependent, but they are also choice riders. </a:t>
            </a:r>
          </a:p>
          <a:p>
            <a:pPr marL="342900" indent="-342900">
              <a:buFont typeface="Arial" panose="020B0604020202020204" pitchFamily="34" charset="0"/>
              <a:buChar char="•"/>
            </a:pPr>
            <a:r>
              <a:rPr lang="en-US" dirty="0"/>
              <a:t>Outreach to dependent communities is a way to increase ridership without adding service or increasing fares. </a:t>
            </a:r>
          </a:p>
        </p:txBody>
      </p:sp>
      <p:sp>
        <p:nvSpPr>
          <p:cNvPr id="220" name="Slide Number Placeholder 5"/>
          <p:cNvSpPr txBox="1">
            <a:spLocks noGrp="1"/>
          </p:cNvSpPr>
          <p:nvPr>
            <p:ph type="sldNum" sz="quarter" idx="2"/>
          </p:nvPr>
        </p:nvSpPr>
        <p:spPr>
          <a:xfrm>
            <a:off x="11157483"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17</a:t>
            </a:r>
            <a:endParaRPr dirty="0"/>
          </a:p>
        </p:txBody>
      </p:sp>
    </p:spTree>
    <p:extLst>
      <p:ext uri="{BB962C8B-B14F-4D97-AF65-F5344CB8AC3E}">
        <p14:creationId xmlns:p14="http://schemas.microsoft.com/office/powerpoint/2010/main" val="375695887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1503878"/>
          </a:xfrm>
        </p:spPr>
        <p:txBody>
          <a:bodyPr anchor="t"/>
          <a:lstStyle/>
          <a:p>
            <a:r>
              <a:rPr lang="en-US" dirty="0"/>
              <a:t>Executive Order 13166</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865263"/>
            <a:ext cx="10084410" cy="3127473"/>
          </a:xfrm>
        </p:spPr>
        <p:txBody>
          <a:bodyPr/>
          <a:lstStyle/>
          <a:p>
            <a:r>
              <a:rPr lang="en-US" dirty="0"/>
              <a:t>“Improving Access to Services for Persons with Limited English Proficiency” requires each federal agency to: </a:t>
            </a:r>
          </a:p>
          <a:p>
            <a:pPr marL="342900" indent="-342900">
              <a:buFont typeface="Arial" panose="020B0604020202020204" pitchFamily="34" charset="0"/>
              <a:buChar char="•"/>
            </a:pPr>
            <a:r>
              <a:rPr lang="en-US" dirty="0"/>
              <a:t>Examine the services it provides; </a:t>
            </a:r>
          </a:p>
          <a:p>
            <a:pPr marL="342900" indent="-342900">
              <a:buFont typeface="Arial" panose="020B0604020202020204" pitchFamily="34" charset="0"/>
              <a:buChar char="•"/>
            </a:pPr>
            <a:r>
              <a:rPr lang="en-US" dirty="0"/>
              <a:t>Develop and implement a system by which LEP persons can meaningfully access those services; </a:t>
            </a:r>
          </a:p>
          <a:p>
            <a:pPr marL="342900" indent="-342900">
              <a:buFont typeface="Arial" panose="020B0604020202020204" pitchFamily="34" charset="0"/>
              <a:buChar char="•"/>
            </a:pPr>
            <a:r>
              <a:rPr lang="en-US" dirty="0"/>
              <a:t>Ensure that recipients of federal financial assistance provide meaningful access to their LEP beneficiaries. </a:t>
            </a:r>
          </a:p>
        </p:txBody>
      </p:sp>
      <p:sp>
        <p:nvSpPr>
          <p:cNvPr id="220" name="Slide Number Placeholder 5"/>
          <p:cNvSpPr txBox="1">
            <a:spLocks noGrp="1"/>
          </p:cNvSpPr>
          <p:nvPr>
            <p:ph type="sldNum" sz="quarter" idx="2"/>
          </p:nvPr>
        </p:nvSpPr>
        <p:spPr>
          <a:xfrm>
            <a:off x="11157483"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18</a:t>
            </a:r>
            <a:endParaRPr dirty="0"/>
          </a:p>
        </p:txBody>
      </p:sp>
    </p:spTree>
    <p:extLst>
      <p:ext uri="{BB962C8B-B14F-4D97-AF65-F5344CB8AC3E}">
        <p14:creationId xmlns:p14="http://schemas.microsoft.com/office/powerpoint/2010/main" val="158051122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1503878"/>
          </a:xfrm>
        </p:spPr>
        <p:txBody>
          <a:bodyPr anchor="t"/>
          <a:lstStyle/>
          <a:p>
            <a:r>
              <a:rPr lang="en-US" dirty="0"/>
              <a:t>What is Title VI?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2012227"/>
            <a:ext cx="10084410" cy="3127473"/>
          </a:xfrm>
        </p:spPr>
        <p:txBody>
          <a:bodyPr/>
          <a:lstStyle/>
          <a:p>
            <a:r>
              <a:rPr lang="en-US" dirty="0"/>
              <a:t>Title VI of the Civil Rights Act of 1964 protects people from discrimination based on race, color or national origin in programs or activities that receive Federal financial assistance. </a:t>
            </a:r>
          </a:p>
          <a:p>
            <a:endParaRPr lang="en-US" dirty="0"/>
          </a:p>
          <a:p>
            <a:r>
              <a:rPr lang="en-US" dirty="0"/>
              <a:t>In addition to Title VI, Sun Metro also prohibits discrimination based on sex, age, disability, religion or any other protected classes as described in State or Federal laws. For the purpose of this training, Title VI is the main focus. </a:t>
            </a:r>
          </a:p>
          <a:p>
            <a:endParaRPr lang="en-US" i="1" dirty="0"/>
          </a:p>
        </p:txBody>
      </p:sp>
      <p:sp>
        <p:nvSpPr>
          <p:cNvPr id="220" name="Slide Number Placeholder 5"/>
          <p:cNvSpPr txBox="1">
            <a:spLocks noGrp="1"/>
          </p:cNvSpPr>
          <p:nvPr>
            <p:ph type="sldNum" sz="quarter" idx="2"/>
          </p:nvPr>
        </p:nvSpPr>
        <p:spPr>
          <a:xfrm>
            <a:off x="11341027" y="5892935"/>
            <a:ext cx="459419"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1</a:t>
            </a:r>
            <a:endParaRPr dirty="0"/>
          </a:p>
        </p:txBody>
      </p:sp>
    </p:spTree>
    <p:extLst>
      <p:ext uri="{BB962C8B-B14F-4D97-AF65-F5344CB8AC3E}">
        <p14:creationId xmlns:p14="http://schemas.microsoft.com/office/powerpoint/2010/main" val="231188502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1503878"/>
          </a:xfrm>
        </p:spPr>
        <p:txBody>
          <a:bodyPr anchor="t"/>
          <a:lstStyle/>
          <a:p>
            <a:r>
              <a:rPr lang="en-US" dirty="0"/>
              <a:t>El Paso County Population</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509204"/>
            <a:ext cx="5740679" cy="4048218"/>
          </a:xfrm>
        </p:spPr>
        <p:txBody>
          <a:bodyPr/>
          <a:lstStyle/>
          <a:p>
            <a:r>
              <a:rPr lang="en-US" dirty="0"/>
              <a:t>Total Population: 865,657</a:t>
            </a:r>
          </a:p>
          <a:p>
            <a:r>
              <a:rPr lang="en-US" dirty="0"/>
              <a:t>Total Population of LEP Individuals: 27%</a:t>
            </a:r>
          </a:p>
        </p:txBody>
      </p:sp>
      <p:sp>
        <p:nvSpPr>
          <p:cNvPr id="220" name="Slide Number Placeholder 5"/>
          <p:cNvSpPr txBox="1">
            <a:spLocks noGrp="1"/>
          </p:cNvSpPr>
          <p:nvPr>
            <p:ph type="sldNum" sz="quarter" idx="2"/>
          </p:nvPr>
        </p:nvSpPr>
        <p:spPr>
          <a:xfrm>
            <a:off x="11157483"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19</a:t>
            </a:r>
            <a:endParaRPr dirty="0"/>
          </a:p>
        </p:txBody>
      </p:sp>
      <p:pic>
        <p:nvPicPr>
          <p:cNvPr id="5" name="Picture 4">
            <a:extLst>
              <a:ext uri="{FF2B5EF4-FFF2-40B4-BE49-F238E27FC236}">
                <a16:creationId xmlns:a16="http://schemas.microsoft.com/office/drawing/2014/main" id="{858E3180-EEFB-400C-A5A7-E26B514DB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419" y="1300578"/>
            <a:ext cx="3444763" cy="4933548"/>
          </a:xfrm>
          <a:prstGeom prst="rect">
            <a:avLst/>
          </a:prstGeom>
        </p:spPr>
      </p:pic>
    </p:spTree>
    <p:extLst>
      <p:ext uri="{BB962C8B-B14F-4D97-AF65-F5344CB8AC3E}">
        <p14:creationId xmlns:p14="http://schemas.microsoft.com/office/powerpoint/2010/main" val="7793377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1503878"/>
          </a:xfrm>
        </p:spPr>
        <p:txBody>
          <a:bodyPr anchor="t"/>
          <a:lstStyle/>
          <a:p>
            <a:r>
              <a:rPr lang="en-US" dirty="0"/>
              <a:t>The LEP Community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979721"/>
            <a:ext cx="10010840" cy="4048218"/>
          </a:xfrm>
        </p:spPr>
        <p:txBody>
          <a:bodyPr/>
          <a:lstStyle/>
          <a:p>
            <a:r>
              <a:rPr lang="en-US" dirty="0"/>
              <a:t>While the need to provide language services to the Spanish-speaking population in the Sun Metro service area is crucial, it is also helpful to understand where populations of limited English proficiency reside. </a:t>
            </a:r>
          </a:p>
          <a:p>
            <a:endParaRPr lang="en-US" dirty="0"/>
          </a:p>
          <a:p>
            <a:r>
              <a:rPr lang="en-US" dirty="0"/>
              <a:t>The following map provides a spatial display of residents who report speaking English “less than well.”</a:t>
            </a:r>
          </a:p>
        </p:txBody>
      </p:sp>
      <p:sp>
        <p:nvSpPr>
          <p:cNvPr id="220" name="Slide Number Placeholder 5"/>
          <p:cNvSpPr txBox="1">
            <a:spLocks noGrp="1"/>
          </p:cNvSpPr>
          <p:nvPr>
            <p:ph type="sldNum" sz="quarter" idx="2"/>
          </p:nvPr>
        </p:nvSpPr>
        <p:spPr>
          <a:xfrm>
            <a:off x="11157483"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20</a:t>
            </a:r>
            <a:endParaRPr dirty="0"/>
          </a:p>
        </p:txBody>
      </p:sp>
    </p:spTree>
    <p:extLst>
      <p:ext uri="{BB962C8B-B14F-4D97-AF65-F5344CB8AC3E}">
        <p14:creationId xmlns:p14="http://schemas.microsoft.com/office/powerpoint/2010/main" val="158347660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1503878"/>
          </a:xfrm>
        </p:spPr>
        <p:txBody>
          <a:bodyPr anchor="t"/>
          <a:lstStyle/>
          <a:p>
            <a:r>
              <a:rPr lang="en-US" dirty="0"/>
              <a:t>The LEP Community </a:t>
            </a:r>
          </a:p>
        </p:txBody>
      </p:sp>
      <p:sp>
        <p:nvSpPr>
          <p:cNvPr id="220" name="Slide Number Placeholder 5"/>
          <p:cNvSpPr txBox="1">
            <a:spLocks noGrp="1"/>
          </p:cNvSpPr>
          <p:nvPr>
            <p:ph type="sldNum" sz="quarter" idx="2"/>
          </p:nvPr>
        </p:nvSpPr>
        <p:spPr>
          <a:xfrm>
            <a:off x="11157483"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21</a:t>
            </a:r>
            <a:endParaRPr dirty="0"/>
          </a:p>
        </p:txBody>
      </p:sp>
      <p:pic>
        <p:nvPicPr>
          <p:cNvPr id="5" name="Picture 4">
            <a:extLst>
              <a:ext uri="{FF2B5EF4-FFF2-40B4-BE49-F238E27FC236}">
                <a16:creationId xmlns:a16="http://schemas.microsoft.com/office/drawing/2014/main" id="{747A3E95-9208-4232-95D8-F3517E195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573" y="1340488"/>
            <a:ext cx="9646854" cy="4842394"/>
          </a:xfrm>
          <a:prstGeom prst="rect">
            <a:avLst/>
          </a:prstGeom>
        </p:spPr>
      </p:pic>
    </p:spTree>
    <p:extLst>
      <p:ext uri="{BB962C8B-B14F-4D97-AF65-F5344CB8AC3E}">
        <p14:creationId xmlns:p14="http://schemas.microsoft.com/office/powerpoint/2010/main" val="13652862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1503878"/>
          </a:xfrm>
        </p:spPr>
        <p:txBody>
          <a:bodyPr anchor="t"/>
          <a:lstStyle/>
          <a:p>
            <a:r>
              <a:rPr lang="en-US" dirty="0"/>
              <a:t>Language Assistance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979721"/>
            <a:ext cx="10010840" cy="4048218"/>
          </a:xfrm>
        </p:spPr>
        <p:txBody>
          <a:bodyPr/>
          <a:lstStyle/>
          <a:p>
            <a:pPr marL="342900" indent="-342900">
              <a:buFont typeface="Arial" panose="020B0604020202020204" pitchFamily="34" charset="0"/>
              <a:buChar char="•"/>
            </a:pPr>
            <a:r>
              <a:rPr lang="en-US" dirty="0"/>
              <a:t>If the person can speak some English, try to discern their needs without the help of language service; </a:t>
            </a:r>
          </a:p>
          <a:p>
            <a:pPr marL="342900" indent="-342900">
              <a:buFont typeface="Arial" panose="020B0604020202020204" pitchFamily="34" charset="0"/>
              <a:buChar char="•"/>
            </a:pPr>
            <a:r>
              <a:rPr lang="en-US" dirty="0"/>
              <a:t>If the employee cannot effectively communicate with the person, refer the individual to the Title VI Notice, where they can obtain Sun Metro’s Customer Service number for further assistance.  </a:t>
            </a:r>
          </a:p>
          <a:p>
            <a:endParaRPr lang="en-US" dirty="0"/>
          </a:p>
        </p:txBody>
      </p:sp>
      <p:sp>
        <p:nvSpPr>
          <p:cNvPr id="220" name="Slide Number Placeholder 5"/>
          <p:cNvSpPr txBox="1">
            <a:spLocks noGrp="1"/>
          </p:cNvSpPr>
          <p:nvPr>
            <p:ph type="sldNum" sz="quarter" idx="2"/>
          </p:nvPr>
        </p:nvSpPr>
        <p:spPr>
          <a:xfrm>
            <a:off x="11157483"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22</a:t>
            </a:r>
            <a:endParaRPr dirty="0"/>
          </a:p>
        </p:txBody>
      </p:sp>
    </p:spTree>
    <p:extLst>
      <p:ext uri="{BB962C8B-B14F-4D97-AF65-F5344CB8AC3E}">
        <p14:creationId xmlns:p14="http://schemas.microsoft.com/office/powerpoint/2010/main" val="290719293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1503878"/>
          </a:xfrm>
        </p:spPr>
        <p:txBody>
          <a:bodyPr anchor="t"/>
          <a:lstStyle/>
          <a:p>
            <a:r>
              <a:rPr lang="en-US" dirty="0"/>
              <a:t>Contact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178836"/>
            <a:ext cx="9948696" cy="5071044"/>
          </a:xfrm>
        </p:spPr>
        <p:txBody>
          <a:bodyPr/>
          <a:lstStyle/>
          <a:p>
            <a:endParaRPr lang="en-US" dirty="0"/>
          </a:p>
          <a:p>
            <a:r>
              <a:rPr lang="en-US" dirty="0"/>
              <a:t>For additional information on Sun Metro’s Title VI Plan or its efforts to comply with the Civil Rights Act of 1964 or Executive Order 13166: Improving Access to Service for Persons with Limited English Proficiency, please contact: </a:t>
            </a:r>
          </a:p>
          <a:p>
            <a:pPr algn="ctr"/>
            <a:r>
              <a:rPr lang="en-US" dirty="0"/>
              <a:t>Jerry DeMuro</a:t>
            </a:r>
          </a:p>
          <a:p>
            <a:pPr algn="ctr"/>
            <a:r>
              <a:rPr lang="en-US" dirty="0"/>
              <a:t>Title VI Liaison</a:t>
            </a:r>
          </a:p>
          <a:p>
            <a:pPr algn="ctr"/>
            <a:r>
              <a:rPr lang="en-US" dirty="0"/>
              <a:t>Sun Metro</a:t>
            </a:r>
          </a:p>
          <a:p>
            <a:pPr algn="ctr"/>
            <a:r>
              <a:rPr lang="en-US" dirty="0"/>
              <a:t>10151 Montana Ave</a:t>
            </a:r>
          </a:p>
          <a:p>
            <a:pPr algn="ctr"/>
            <a:r>
              <a:rPr lang="en-US" dirty="0"/>
              <a:t>El Paso, Texas 79925</a:t>
            </a:r>
          </a:p>
          <a:p>
            <a:pPr algn="ctr"/>
            <a:r>
              <a:rPr lang="en-US" dirty="0"/>
              <a:t>(915) 212-3470</a:t>
            </a:r>
          </a:p>
          <a:p>
            <a:pPr algn="ctr"/>
            <a:r>
              <a:rPr lang="en-US" u="sng" dirty="0"/>
              <a:t>DeMuroG@elpasotexas.gov</a:t>
            </a:r>
            <a:endParaRPr lang="en-US" dirty="0"/>
          </a:p>
          <a:p>
            <a:endParaRPr lang="en-US" dirty="0"/>
          </a:p>
        </p:txBody>
      </p:sp>
      <p:sp>
        <p:nvSpPr>
          <p:cNvPr id="220" name="Slide Number Placeholder 5"/>
          <p:cNvSpPr txBox="1">
            <a:spLocks noGrp="1"/>
          </p:cNvSpPr>
          <p:nvPr>
            <p:ph type="sldNum" sz="quarter" idx="2"/>
          </p:nvPr>
        </p:nvSpPr>
        <p:spPr>
          <a:xfrm>
            <a:off x="11157482"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23</a:t>
            </a:r>
            <a:endParaRPr dirty="0"/>
          </a:p>
        </p:txBody>
      </p:sp>
    </p:spTree>
    <p:extLst>
      <p:ext uri="{BB962C8B-B14F-4D97-AF65-F5344CB8AC3E}">
        <p14:creationId xmlns:p14="http://schemas.microsoft.com/office/powerpoint/2010/main" val="157557907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2FD7BC-E839-52B0-9364-FFBB1BC40ECC}"/>
              </a:ext>
            </a:extLst>
          </p:cNvPr>
          <p:cNvSpPr>
            <a:spLocks noGrp="1"/>
          </p:cNvSpPr>
          <p:nvPr>
            <p:ph type="body" sz="quarter" idx="21"/>
          </p:nvPr>
        </p:nvSpPr>
        <p:spPr>
          <a:xfrm>
            <a:off x="3325955" y="2846841"/>
            <a:ext cx="6466116" cy="1287881"/>
          </a:xfrm>
        </p:spPr>
        <p:txBody>
          <a:bodyPr/>
          <a:lstStyle/>
          <a:p>
            <a:pPr algn="ctr"/>
            <a:r>
              <a:rPr lang="en-US" dirty="0"/>
              <a:t>Questions? </a:t>
            </a:r>
          </a:p>
        </p:txBody>
      </p:sp>
    </p:spTree>
    <p:extLst>
      <p:ext uri="{BB962C8B-B14F-4D97-AF65-F5344CB8AC3E}">
        <p14:creationId xmlns:p14="http://schemas.microsoft.com/office/powerpoint/2010/main" val="326242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771942"/>
          </a:xfrm>
        </p:spPr>
        <p:txBody>
          <a:bodyPr anchor="t"/>
          <a:lstStyle/>
          <a:p>
            <a:r>
              <a:rPr lang="en-US" dirty="0"/>
              <a:t>Quiz: Question #1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899821"/>
            <a:ext cx="9948696" cy="3728622"/>
          </a:xfrm>
        </p:spPr>
        <p:txBody>
          <a:bodyPr/>
          <a:lstStyle/>
          <a:p>
            <a:endParaRPr lang="en-US" dirty="0"/>
          </a:p>
          <a:p>
            <a:endParaRPr lang="en-US" dirty="0"/>
          </a:p>
        </p:txBody>
      </p:sp>
      <p:sp>
        <p:nvSpPr>
          <p:cNvPr id="220" name="Slide Number Placeholder 5"/>
          <p:cNvSpPr txBox="1">
            <a:spLocks noGrp="1"/>
          </p:cNvSpPr>
          <p:nvPr>
            <p:ph type="sldNum" sz="quarter" idx="2"/>
          </p:nvPr>
        </p:nvSpPr>
        <p:spPr>
          <a:xfrm>
            <a:off x="11157482"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23</a:t>
            </a:r>
            <a:endParaRPr dirty="0"/>
          </a:p>
        </p:txBody>
      </p:sp>
      <p:sp>
        <p:nvSpPr>
          <p:cNvPr id="5" name="TextBox 4">
            <a:extLst>
              <a:ext uri="{FF2B5EF4-FFF2-40B4-BE49-F238E27FC236}">
                <a16:creationId xmlns:a16="http://schemas.microsoft.com/office/drawing/2014/main" id="{E9D09397-7D88-43D0-B4FB-2094CA1E236B}"/>
              </a:ext>
            </a:extLst>
          </p:cNvPr>
          <p:cNvSpPr txBox="1"/>
          <p:nvPr/>
        </p:nvSpPr>
        <p:spPr>
          <a:xfrm>
            <a:off x="1136342" y="2121763"/>
            <a:ext cx="9303798"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What does Title VI protect? </a:t>
            </a:r>
          </a:p>
          <a:p>
            <a:pPr marL="0" marR="0" indent="0" algn="l" defTabSz="914400" rtl="0" fontAlgn="auto" latinLnBrk="0" hangingPunct="0">
              <a:lnSpc>
                <a:spcPct val="100000"/>
              </a:lnSpc>
              <a:spcBef>
                <a:spcPts val="0"/>
              </a:spcBef>
              <a:spcAft>
                <a:spcPts val="0"/>
              </a:spcAft>
              <a:buClrTx/>
              <a:buSzTx/>
              <a:buFontTx/>
              <a:buNone/>
              <a:tabLst/>
            </a:pPr>
            <a:endParaRPr lang="en-US" sz="2400" dirty="0">
              <a:latin typeface="Arial" panose="020B0604020202020204" pitchFamily="34" charset="0"/>
              <a:cs typeface="Arial" panose="020B0604020202020204" pitchFamily="34" charset="0"/>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Race </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Color</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National Origin</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All of the Above </a:t>
            </a:r>
            <a:endPar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06706379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771942"/>
          </a:xfrm>
        </p:spPr>
        <p:txBody>
          <a:bodyPr anchor="t"/>
          <a:lstStyle/>
          <a:p>
            <a:r>
              <a:rPr lang="en-US" dirty="0"/>
              <a:t>Quiz: Question #1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899821"/>
            <a:ext cx="9948696" cy="3728622"/>
          </a:xfrm>
        </p:spPr>
        <p:txBody>
          <a:bodyPr/>
          <a:lstStyle/>
          <a:p>
            <a:endParaRPr lang="en-US" dirty="0"/>
          </a:p>
          <a:p>
            <a:endParaRPr lang="en-US" dirty="0"/>
          </a:p>
        </p:txBody>
      </p:sp>
      <p:sp>
        <p:nvSpPr>
          <p:cNvPr id="220" name="Slide Number Placeholder 5"/>
          <p:cNvSpPr txBox="1">
            <a:spLocks noGrp="1"/>
          </p:cNvSpPr>
          <p:nvPr>
            <p:ph type="sldNum" sz="quarter" idx="2"/>
          </p:nvPr>
        </p:nvSpPr>
        <p:spPr>
          <a:xfrm>
            <a:off x="11157482"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23</a:t>
            </a:r>
            <a:endParaRPr dirty="0"/>
          </a:p>
        </p:txBody>
      </p:sp>
      <p:sp>
        <p:nvSpPr>
          <p:cNvPr id="5" name="TextBox 4">
            <a:extLst>
              <a:ext uri="{FF2B5EF4-FFF2-40B4-BE49-F238E27FC236}">
                <a16:creationId xmlns:a16="http://schemas.microsoft.com/office/drawing/2014/main" id="{E9D09397-7D88-43D0-B4FB-2094CA1E236B}"/>
              </a:ext>
            </a:extLst>
          </p:cNvPr>
          <p:cNvSpPr txBox="1"/>
          <p:nvPr/>
        </p:nvSpPr>
        <p:spPr>
          <a:xfrm>
            <a:off x="1136342" y="2121763"/>
            <a:ext cx="9303798"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What does Title VI protect? </a:t>
            </a:r>
          </a:p>
          <a:p>
            <a:pPr marL="0" marR="0" indent="0" algn="l" defTabSz="914400" rtl="0" fontAlgn="auto" latinLnBrk="0" hangingPunct="0">
              <a:lnSpc>
                <a:spcPct val="100000"/>
              </a:lnSpc>
              <a:spcBef>
                <a:spcPts val="0"/>
              </a:spcBef>
              <a:spcAft>
                <a:spcPts val="0"/>
              </a:spcAft>
              <a:buClrTx/>
              <a:buSzTx/>
              <a:buFontTx/>
              <a:buNone/>
              <a:tabLst/>
            </a:pPr>
            <a:endParaRPr lang="en-US" sz="2400" dirty="0">
              <a:latin typeface="Arial" panose="020B0604020202020204" pitchFamily="34" charset="0"/>
              <a:cs typeface="Arial" panose="020B0604020202020204" pitchFamily="34" charset="0"/>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Race </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Color</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National Origin</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i="1" dirty="0">
                <a:solidFill>
                  <a:srgbClr val="00B050"/>
                </a:solidFill>
                <a:latin typeface="Arial" panose="020B0604020202020204" pitchFamily="34" charset="0"/>
                <a:cs typeface="Arial" panose="020B0604020202020204" pitchFamily="34" charset="0"/>
              </a:rPr>
              <a:t>All of the Above </a:t>
            </a:r>
            <a:endParaRPr kumimoji="0" lang="en-US" sz="2400" b="0" i="1" u="none" strike="noStrike" cap="none" spc="0" normalizeH="0" baseline="0" dirty="0">
              <a:ln>
                <a:noFill/>
              </a:ln>
              <a:solidFill>
                <a:srgbClr val="00B050"/>
              </a:solidFill>
              <a:effectLst/>
              <a:uFillTx/>
              <a:latin typeface="Arial" panose="020B0604020202020204" pitchFamily="34" charset="0"/>
              <a:cs typeface="Arial" panose="020B0604020202020204" pitchFamily="34" charset="0"/>
              <a:sym typeface="Calibri"/>
            </a:endParaRPr>
          </a:p>
        </p:txBody>
      </p:sp>
      <p:pic>
        <p:nvPicPr>
          <p:cNvPr id="6" name="Graphic 5" descr="Checkmark">
            <a:extLst>
              <a:ext uri="{FF2B5EF4-FFF2-40B4-BE49-F238E27FC236}">
                <a16:creationId xmlns:a16="http://schemas.microsoft.com/office/drawing/2014/main" id="{102CF432-3C99-414F-96C1-85CCF09086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342" y="3859566"/>
            <a:ext cx="457200" cy="457200"/>
          </a:xfrm>
          <a:prstGeom prst="rect">
            <a:avLst/>
          </a:prstGeom>
        </p:spPr>
      </p:pic>
    </p:spTree>
    <p:extLst>
      <p:ext uri="{BB962C8B-B14F-4D97-AF65-F5344CB8AC3E}">
        <p14:creationId xmlns:p14="http://schemas.microsoft.com/office/powerpoint/2010/main" val="206210977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771942"/>
          </a:xfrm>
        </p:spPr>
        <p:txBody>
          <a:bodyPr anchor="t"/>
          <a:lstStyle/>
          <a:p>
            <a:r>
              <a:rPr lang="en-US" dirty="0"/>
              <a:t>Quiz: Question #2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899821"/>
            <a:ext cx="9948696" cy="3728622"/>
          </a:xfrm>
        </p:spPr>
        <p:txBody>
          <a:bodyPr/>
          <a:lstStyle/>
          <a:p>
            <a:endParaRPr lang="en-US" dirty="0"/>
          </a:p>
          <a:p>
            <a:endParaRPr lang="en-US" dirty="0"/>
          </a:p>
        </p:txBody>
      </p:sp>
      <p:sp>
        <p:nvSpPr>
          <p:cNvPr id="220" name="Slide Number Placeholder 5"/>
          <p:cNvSpPr txBox="1">
            <a:spLocks noGrp="1"/>
          </p:cNvSpPr>
          <p:nvPr>
            <p:ph type="sldNum" sz="quarter" idx="2"/>
          </p:nvPr>
        </p:nvSpPr>
        <p:spPr>
          <a:xfrm>
            <a:off x="11157482"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23</a:t>
            </a:r>
            <a:endParaRPr dirty="0"/>
          </a:p>
        </p:txBody>
      </p:sp>
      <p:sp>
        <p:nvSpPr>
          <p:cNvPr id="5" name="TextBox 4">
            <a:extLst>
              <a:ext uri="{FF2B5EF4-FFF2-40B4-BE49-F238E27FC236}">
                <a16:creationId xmlns:a16="http://schemas.microsoft.com/office/drawing/2014/main" id="{E9D09397-7D88-43D0-B4FB-2094CA1E236B}"/>
              </a:ext>
            </a:extLst>
          </p:cNvPr>
          <p:cNvSpPr txBox="1"/>
          <p:nvPr/>
        </p:nvSpPr>
        <p:spPr>
          <a:xfrm>
            <a:off x="1136342" y="2121763"/>
            <a:ext cx="9303798"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Where can an individual </a:t>
            </a:r>
            <a:r>
              <a:rPr lang="en-US" sz="2400" dirty="0">
                <a:latin typeface="Arial" panose="020B0604020202020204" pitchFamily="34" charset="0"/>
                <a:cs typeface="Arial" panose="020B0604020202020204" pitchFamily="34" charset="0"/>
              </a:rPr>
              <a:t>access the Title VI Complaint Form?</a:t>
            </a: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a:t>
            </a:r>
          </a:p>
          <a:p>
            <a:pPr marL="0" marR="0" indent="0" algn="l" defTabSz="914400" rtl="0" fontAlgn="auto" latinLnBrk="0" hangingPunct="0">
              <a:lnSpc>
                <a:spcPct val="100000"/>
              </a:lnSpc>
              <a:spcBef>
                <a:spcPts val="0"/>
              </a:spcBef>
              <a:spcAft>
                <a:spcPts val="0"/>
              </a:spcAft>
              <a:buClrTx/>
              <a:buSzTx/>
              <a:buFontTx/>
              <a:buNone/>
              <a:tabLst/>
            </a:pPr>
            <a:endParaRPr lang="en-US" sz="2400" dirty="0">
              <a:latin typeface="Arial" panose="020B0604020202020204" pitchFamily="34" charset="0"/>
              <a:cs typeface="Arial" panose="020B0604020202020204" pitchFamily="34" charset="0"/>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On the bus</a:t>
            </a:r>
            <a:endPar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City Hall</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Sun Metro’s website</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Local police station </a:t>
            </a:r>
          </a:p>
        </p:txBody>
      </p:sp>
    </p:spTree>
    <p:extLst>
      <p:ext uri="{BB962C8B-B14F-4D97-AF65-F5344CB8AC3E}">
        <p14:creationId xmlns:p14="http://schemas.microsoft.com/office/powerpoint/2010/main" val="38394426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771942"/>
          </a:xfrm>
        </p:spPr>
        <p:txBody>
          <a:bodyPr anchor="t"/>
          <a:lstStyle/>
          <a:p>
            <a:r>
              <a:rPr lang="en-US" dirty="0"/>
              <a:t>Quiz: Question #2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899821"/>
            <a:ext cx="9948696" cy="3728622"/>
          </a:xfrm>
        </p:spPr>
        <p:txBody>
          <a:bodyPr/>
          <a:lstStyle/>
          <a:p>
            <a:endParaRPr lang="en-US" dirty="0"/>
          </a:p>
          <a:p>
            <a:endParaRPr lang="en-US" dirty="0"/>
          </a:p>
        </p:txBody>
      </p:sp>
      <p:sp>
        <p:nvSpPr>
          <p:cNvPr id="220" name="Slide Number Placeholder 5"/>
          <p:cNvSpPr txBox="1">
            <a:spLocks noGrp="1"/>
          </p:cNvSpPr>
          <p:nvPr>
            <p:ph type="sldNum" sz="quarter" idx="2"/>
          </p:nvPr>
        </p:nvSpPr>
        <p:spPr>
          <a:xfrm>
            <a:off x="11157482"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23</a:t>
            </a:r>
            <a:endParaRPr dirty="0"/>
          </a:p>
        </p:txBody>
      </p:sp>
      <p:sp>
        <p:nvSpPr>
          <p:cNvPr id="5" name="TextBox 4">
            <a:extLst>
              <a:ext uri="{FF2B5EF4-FFF2-40B4-BE49-F238E27FC236}">
                <a16:creationId xmlns:a16="http://schemas.microsoft.com/office/drawing/2014/main" id="{E9D09397-7D88-43D0-B4FB-2094CA1E236B}"/>
              </a:ext>
            </a:extLst>
          </p:cNvPr>
          <p:cNvSpPr txBox="1"/>
          <p:nvPr/>
        </p:nvSpPr>
        <p:spPr>
          <a:xfrm>
            <a:off x="1136342" y="2121763"/>
            <a:ext cx="9303798"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Where can an individual </a:t>
            </a:r>
            <a:r>
              <a:rPr lang="en-US" sz="2400" dirty="0">
                <a:latin typeface="Arial" panose="020B0604020202020204" pitchFamily="34" charset="0"/>
                <a:cs typeface="Arial" panose="020B0604020202020204" pitchFamily="34" charset="0"/>
              </a:rPr>
              <a:t>access the Title VI Complaint Form?</a:t>
            </a: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a:t>
            </a:r>
          </a:p>
          <a:p>
            <a:pPr marL="0" marR="0" indent="0" algn="l" defTabSz="914400" rtl="0" fontAlgn="auto" latinLnBrk="0" hangingPunct="0">
              <a:lnSpc>
                <a:spcPct val="100000"/>
              </a:lnSpc>
              <a:spcBef>
                <a:spcPts val="0"/>
              </a:spcBef>
              <a:spcAft>
                <a:spcPts val="0"/>
              </a:spcAft>
              <a:buClrTx/>
              <a:buSzTx/>
              <a:buFontTx/>
              <a:buNone/>
              <a:tabLst/>
            </a:pPr>
            <a:endParaRPr lang="en-US" sz="2400" dirty="0">
              <a:latin typeface="Arial" panose="020B0604020202020204" pitchFamily="34" charset="0"/>
              <a:cs typeface="Arial" panose="020B0604020202020204" pitchFamily="34" charset="0"/>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On the bus</a:t>
            </a:r>
            <a:endPar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City Hall</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1" u="none" strike="noStrike" cap="none" spc="0" normalizeH="0" baseline="0" dirty="0">
                <a:ln>
                  <a:noFill/>
                </a:ln>
                <a:solidFill>
                  <a:srgbClr val="00B050"/>
                </a:solidFill>
                <a:effectLst/>
                <a:uFillTx/>
                <a:latin typeface="Arial" panose="020B0604020202020204" pitchFamily="34" charset="0"/>
                <a:cs typeface="Arial" panose="020B0604020202020204" pitchFamily="34" charset="0"/>
                <a:sym typeface="Calibri"/>
              </a:rPr>
              <a:t>Sun Metro’s website</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Local police station </a:t>
            </a:r>
          </a:p>
        </p:txBody>
      </p:sp>
      <p:pic>
        <p:nvPicPr>
          <p:cNvPr id="6" name="Graphic 5" descr="Checkmark">
            <a:extLst>
              <a:ext uri="{FF2B5EF4-FFF2-40B4-BE49-F238E27FC236}">
                <a16:creationId xmlns:a16="http://schemas.microsoft.com/office/drawing/2014/main" id="{42CCDF06-CB8A-4448-9F19-0FC4180082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342" y="3535532"/>
            <a:ext cx="457200" cy="457200"/>
          </a:xfrm>
          <a:prstGeom prst="rect">
            <a:avLst/>
          </a:prstGeom>
        </p:spPr>
      </p:pic>
    </p:spTree>
    <p:extLst>
      <p:ext uri="{BB962C8B-B14F-4D97-AF65-F5344CB8AC3E}">
        <p14:creationId xmlns:p14="http://schemas.microsoft.com/office/powerpoint/2010/main" val="390299593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1503878"/>
          </a:xfrm>
        </p:spPr>
        <p:txBody>
          <a:bodyPr anchor="t"/>
          <a:lstStyle/>
          <a:p>
            <a:r>
              <a:rPr lang="en-US" dirty="0"/>
              <a:t>Why is Title VI Important?</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2178996"/>
            <a:ext cx="10084410" cy="3493835"/>
          </a:xfrm>
        </p:spPr>
        <p:txBody>
          <a:bodyPr/>
          <a:lstStyle/>
          <a:p>
            <a:pPr marL="342900" indent="-342900">
              <a:buFont typeface="Arial" panose="020B0604020202020204" pitchFamily="34" charset="0"/>
              <a:buChar char="•"/>
            </a:pPr>
            <a:r>
              <a:rPr lang="en-US" dirty="0"/>
              <a:t>Ensures that public services, including transportation, are provided in a nondiscriminatory manner.</a:t>
            </a:r>
          </a:p>
          <a:p>
            <a:pPr marL="342900" indent="-342900">
              <a:buFont typeface="Arial" panose="020B0604020202020204" pitchFamily="34" charset="0"/>
              <a:buChar char="•"/>
            </a:pPr>
            <a:r>
              <a:rPr lang="en-US" dirty="0"/>
              <a:t>Requires opportunities for public participation in decision-making without regard to race, color, or national origin, including populations with Limited English Proficiency (LEP).</a:t>
            </a:r>
          </a:p>
          <a:p>
            <a:pPr marL="342900" indent="-342900">
              <a:buFont typeface="Arial" panose="020B0604020202020204" pitchFamily="34" charset="0"/>
              <a:buChar char="•"/>
            </a:pPr>
            <a:r>
              <a:rPr lang="en-US" dirty="0"/>
              <a:t>Title VI non-compliance can cause federal funding to be conditioned or withheld.</a:t>
            </a:r>
          </a:p>
          <a:p>
            <a:endParaRPr lang="en-US" dirty="0"/>
          </a:p>
        </p:txBody>
      </p:sp>
      <p:sp>
        <p:nvSpPr>
          <p:cNvPr id="220" name="Slide Number Placeholder 5"/>
          <p:cNvSpPr txBox="1">
            <a:spLocks noGrp="1"/>
          </p:cNvSpPr>
          <p:nvPr>
            <p:ph type="sldNum" sz="quarter" idx="2"/>
          </p:nvPr>
        </p:nvSpPr>
        <p:spPr>
          <a:xfrm>
            <a:off x="11341027" y="5892935"/>
            <a:ext cx="459419"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a:t>
            </a:r>
            <a:endParaRPr dirty="0"/>
          </a:p>
        </p:txBody>
      </p:sp>
    </p:spTree>
    <p:extLst>
      <p:ext uri="{BB962C8B-B14F-4D97-AF65-F5344CB8AC3E}">
        <p14:creationId xmlns:p14="http://schemas.microsoft.com/office/powerpoint/2010/main" val="104105543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771942"/>
          </a:xfrm>
        </p:spPr>
        <p:txBody>
          <a:bodyPr anchor="t"/>
          <a:lstStyle/>
          <a:p>
            <a:r>
              <a:rPr lang="en-US" dirty="0"/>
              <a:t>Quiz: Question #3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899821"/>
            <a:ext cx="9948696" cy="3728622"/>
          </a:xfrm>
        </p:spPr>
        <p:txBody>
          <a:bodyPr/>
          <a:lstStyle/>
          <a:p>
            <a:endParaRPr lang="en-US" dirty="0"/>
          </a:p>
          <a:p>
            <a:endParaRPr lang="en-US" dirty="0"/>
          </a:p>
        </p:txBody>
      </p:sp>
      <p:sp>
        <p:nvSpPr>
          <p:cNvPr id="220" name="Slide Number Placeholder 5"/>
          <p:cNvSpPr txBox="1">
            <a:spLocks noGrp="1"/>
          </p:cNvSpPr>
          <p:nvPr>
            <p:ph type="sldNum" sz="quarter" idx="2"/>
          </p:nvPr>
        </p:nvSpPr>
        <p:spPr>
          <a:xfrm>
            <a:off x="11157482"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23</a:t>
            </a:r>
            <a:endParaRPr dirty="0"/>
          </a:p>
        </p:txBody>
      </p:sp>
      <p:sp>
        <p:nvSpPr>
          <p:cNvPr id="5" name="TextBox 4">
            <a:extLst>
              <a:ext uri="{FF2B5EF4-FFF2-40B4-BE49-F238E27FC236}">
                <a16:creationId xmlns:a16="http://schemas.microsoft.com/office/drawing/2014/main" id="{E9D09397-7D88-43D0-B4FB-2094CA1E236B}"/>
              </a:ext>
            </a:extLst>
          </p:cNvPr>
          <p:cNvSpPr txBox="1"/>
          <p:nvPr/>
        </p:nvSpPr>
        <p:spPr>
          <a:xfrm>
            <a:off x="1136342" y="2121763"/>
            <a:ext cx="9303798"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If an individual speaks English “less than well,” they are considered to be LEP. What does this acronym stand for?  </a:t>
            </a:r>
          </a:p>
          <a:p>
            <a:pPr marL="0" marR="0" indent="0" algn="l" defTabSz="914400" rtl="0" fontAlgn="auto" latinLnBrk="0" hangingPunct="0">
              <a:lnSpc>
                <a:spcPct val="100000"/>
              </a:lnSpc>
              <a:spcBef>
                <a:spcPts val="0"/>
              </a:spcBef>
              <a:spcAft>
                <a:spcPts val="0"/>
              </a:spcAft>
              <a:buClrTx/>
              <a:buSzTx/>
              <a:buFontTx/>
              <a:buNone/>
              <a:tabLst/>
            </a:pPr>
            <a:endParaRPr lang="en-US" sz="2400" dirty="0">
              <a:latin typeface="Arial" panose="020B0604020202020204" pitchFamily="34" charset="0"/>
              <a:cs typeface="Arial" panose="020B0604020202020204" pitchFamily="34" charset="0"/>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Limited Educational Possibilities </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Limited English Proficiency </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Limited Excellence in Professionalism </a:t>
            </a:r>
            <a:endPar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Limited English Person</a:t>
            </a:r>
          </a:p>
        </p:txBody>
      </p:sp>
    </p:spTree>
    <p:extLst>
      <p:ext uri="{BB962C8B-B14F-4D97-AF65-F5344CB8AC3E}">
        <p14:creationId xmlns:p14="http://schemas.microsoft.com/office/powerpoint/2010/main" val="287025488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771942"/>
          </a:xfrm>
        </p:spPr>
        <p:txBody>
          <a:bodyPr anchor="t"/>
          <a:lstStyle/>
          <a:p>
            <a:r>
              <a:rPr lang="en-US" dirty="0"/>
              <a:t>Quiz: Question #3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899821"/>
            <a:ext cx="9948696" cy="3728622"/>
          </a:xfrm>
        </p:spPr>
        <p:txBody>
          <a:bodyPr/>
          <a:lstStyle/>
          <a:p>
            <a:endParaRPr lang="en-US" dirty="0"/>
          </a:p>
          <a:p>
            <a:endParaRPr lang="en-US" dirty="0"/>
          </a:p>
        </p:txBody>
      </p:sp>
      <p:sp>
        <p:nvSpPr>
          <p:cNvPr id="220" name="Slide Number Placeholder 5"/>
          <p:cNvSpPr txBox="1">
            <a:spLocks noGrp="1"/>
          </p:cNvSpPr>
          <p:nvPr>
            <p:ph type="sldNum" sz="quarter" idx="2"/>
          </p:nvPr>
        </p:nvSpPr>
        <p:spPr>
          <a:xfrm>
            <a:off x="11157482"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23</a:t>
            </a:r>
            <a:endParaRPr dirty="0"/>
          </a:p>
        </p:txBody>
      </p:sp>
      <p:sp>
        <p:nvSpPr>
          <p:cNvPr id="5" name="TextBox 4">
            <a:extLst>
              <a:ext uri="{FF2B5EF4-FFF2-40B4-BE49-F238E27FC236}">
                <a16:creationId xmlns:a16="http://schemas.microsoft.com/office/drawing/2014/main" id="{E9D09397-7D88-43D0-B4FB-2094CA1E236B}"/>
              </a:ext>
            </a:extLst>
          </p:cNvPr>
          <p:cNvSpPr txBox="1"/>
          <p:nvPr/>
        </p:nvSpPr>
        <p:spPr>
          <a:xfrm>
            <a:off x="1136342" y="2121763"/>
            <a:ext cx="9303798"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If an individual speaks English “less than well,” they are considered to be LEP. What does this acronym stand for?  </a:t>
            </a:r>
          </a:p>
          <a:p>
            <a:pPr marL="0" marR="0" indent="0" algn="l" defTabSz="914400" rtl="0" fontAlgn="auto" latinLnBrk="0" hangingPunct="0">
              <a:lnSpc>
                <a:spcPct val="100000"/>
              </a:lnSpc>
              <a:spcBef>
                <a:spcPts val="0"/>
              </a:spcBef>
              <a:spcAft>
                <a:spcPts val="0"/>
              </a:spcAft>
              <a:buClrTx/>
              <a:buSzTx/>
              <a:buFontTx/>
              <a:buNone/>
              <a:tabLst/>
            </a:pPr>
            <a:endParaRPr lang="en-US" sz="2400" dirty="0">
              <a:latin typeface="Arial" panose="020B0604020202020204" pitchFamily="34" charset="0"/>
              <a:cs typeface="Arial" panose="020B0604020202020204" pitchFamily="34" charset="0"/>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Limited Educational Possibilities </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i="1" dirty="0">
                <a:solidFill>
                  <a:srgbClr val="00B050"/>
                </a:solidFill>
                <a:latin typeface="Arial" panose="020B0604020202020204" pitchFamily="34" charset="0"/>
                <a:cs typeface="Arial" panose="020B0604020202020204" pitchFamily="34" charset="0"/>
              </a:rPr>
              <a:t>Limited English Proficiency </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Limited Excellence in Professionalism </a:t>
            </a:r>
            <a:endPar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Limited English Person</a:t>
            </a:r>
          </a:p>
        </p:txBody>
      </p:sp>
      <p:pic>
        <p:nvPicPr>
          <p:cNvPr id="6" name="Graphic 5" descr="Checkmark">
            <a:extLst>
              <a:ext uri="{FF2B5EF4-FFF2-40B4-BE49-F238E27FC236}">
                <a16:creationId xmlns:a16="http://schemas.microsoft.com/office/drawing/2014/main" id="{1636F1D1-468C-4759-8C4C-FB301B8632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342" y="3535532"/>
            <a:ext cx="457200" cy="457200"/>
          </a:xfrm>
          <a:prstGeom prst="rect">
            <a:avLst/>
          </a:prstGeom>
        </p:spPr>
      </p:pic>
    </p:spTree>
    <p:extLst>
      <p:ext uri="{BB962C8B-B14F-4D97-AF65-F5344CB8AC3E}">
        <p14:creationId xmlns:p14="http://schemas.microsoft.com/office/powerpoint/2010/main" val="406196013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771942"/>
          </a:xfrm>
        </p:spPr>
        <p:txBody>
          <a:bodyPr anchor="t"/>
          <a:lstStyle/>
          <a:p>
            <a:r>
              <a:rPr lang="en-US" dirty="0"/>
              <a:t>Quiz: Question #4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899821"/>
            <a:ext cx="9948696" cy="3728622"/>
          </a:xfrm>
        </p:spPr>
        <p:txBody>
          <a:bodyPr/>
          <a:lstStyle/>
          <a:p>
            <a:endParaRPr lang="en-US" dirty="0"/>
          </a:p>
          <a:p>
            <a:endParaRPr lang="en-US" dirty="0"/>
          </a:p>
        </p:txBody>
      </p:sp>
      <p:sp>
        <p:nvSpPr>
          <p:cNvPr id="220" name="Slide Number Placeholder 5"/>
          <p:cNvSpPr txBox="1">
            <a:spLocks noGrp="1"/>
          </p:cNvSpPr>
          <p:nvPr>
            <p:ph type="sldNum" sz="quarter" idx="2"/>
          </p:nvPr>
        </p:nvSpPr>
        <p:spPr>
          <a:xfrm>
            <a:off x="11157482"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23</a:t>
            </a:r>
            <a:endParaRPr dirty="0"/>
          </a:p>
        </p:txBody>
      </p:sp>
      <p:sp>
        <p:nvSpPr>
          <p:cNvPr id="5" name="TextBox 4">
            <a:extLst>
              <a:ext uri="{FF2B5EF4-FFF2-40B4-BE49-F238E27FC236}">
                <a16:creationId xmlns:a16="http://schemas.microsoft.com/office/drawing/2014/main" id="{E9D09397-7D88-43D0-B4FB-2094CA1E236B}"/>
              </a:ext>
            </a:extLst>
          </p:cNvPr>
          <p:cNvSpPr txBox="1"/>
          <p:nvPr/>
        </p:nvSpPr>
        <p:spPr>
          <a:xfrm>
            <a:off x="1136342" y="2121763"/>
            <a:ext cx="9303798"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dirty="0">
                <a:latin typeface="Arial" panose="020B0604020202020204" pitchFamily="34" charset="0"/>
                <a:cs typeface="Arial" panose="020B0604020202020204" pitchFamily="34" charset="0"/>
              </a:rPr>
              <a:t>What qualifies as a Major Service Change? </a:t>
            </a:r>
            <a:endPar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sz="2400" dirty="0">
              <a:latin typeface="Arial" panose="020B0604020202020204" pitchFamily="34" charset="0"/>
              <a:cs typeface="Arial" panose="020B0604020202020204" pitchFamily="34" charset="0"/>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30% reduction in bus service </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10% increase in bus service</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5% reduction in bus service</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All of the above</a:t>
            </a:r>
          </a:p>
          <a:p>
            <a:pPr marR="0" algn="l" defTabSz="914400" rtl="0" fontAlgn="auto" latinLnBrk="0" hangingPunct="0">
              <a:lnSpc>
                <a:spcPct val="100000"/>
              </a:lnSpc>
              <a:spcBef>
                <a:spcPts val="0"/>
              </a:spcBef>
              <a:spcAft>
                <a:spcPts val="0"/>
              </a:spcAft>
              <a:buClrTx/>
              <a:buSzTx/>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a:t>
            </a:r>
          </a:p>
        </p:txBody>
      </p:sp>
    </p:spTree>
    <p:extLst>
      <p:ext uri="{BB962C8B-B14F-4D97-AF65-F5344CB8AC3E}">
        <p14:creationId xmlns:p14="http://schemas.microsoft.com/office/powerpoint/2010/main" val="115745320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771942"/>
          </a:xfrm>
        </p:spPr>
        <p:txBody>
          <a:bodyPr anchor="t"/>
          <a:lstStyle/>
          <a:p>
            <a:r>
              <a:rPr lang="en-US" dirty="0"/>
              <a:t>Quiz: Question #4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899821"/>
            <a:ext cx="9948696" cy="3728622"/>
          </a:xfrm>
        </p:spPr>
        <p:txBody>
          <a:bodyPr/>
          <a:lstStyle/>
          <a:p>
            <a:endParaRPr lang="en-US" dirty="0"/>
          </a:p>
          <a:p>
            <a:endParaRPr lang="en-US" dirty="0"/>
          </a:p>
        </p:txBody>
      </p:sp>
      <p:sp>
        <p:nvSpPr>
          <p:cNvPr id="220" name="Slide Number Placeholder 5"/>
          <p:cNvSpPr txBox="1">
            <a:spLocks noGrp="1"/>
          </p:cNvSpPr>
          <p:nvPr>
            <p:ph type="sldNum" sz="quarter" idx="2"/>
          </p:nvPr>
        </p:nvSpPr>
        <p:spPr>
          <a:xfrm>
            <a:off x="11157482" y="5892935"/>
            <a:ext cx="826507"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23</a:t>
            </a:r>
            <a:endParaRPr dirty="0"/>
          </a:p>
        </p:txBody>
      </p:sp>
      <p:sp>
        <p:nvSpPr>
          <p:cNvPr id="5" name="TextBox 4">
            <a:extLst>
              <a:ext uri="{FF2B5EF4-FFF2-40B4-BE49-F238E27FC236}">
                <a16:creationId xmlns:a16="http://schemas.microsoft.com/office/drawing/2014/main" id="{E9D09397-7D88-43D0-B4FB-2094CA1E236B}"/>
              </a:ext>
            </a:extLst>
          </p:cNvPr>
          <p:cNvSpPr txBox="1"/>
          <p:nvPr/>
        </p:nvSpPr>
        <p:spPr>
          <a:xfrm>
            <a:off x="1136342" y="2121763"/>
            <a:ext cx="9303798"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dirty="0">
                <a:latin typeface="Arial" panose="020B0604020202020204" pitchFamily="34" charset="0"/>
                <a:cs typeface="Arial" panose="020B0604020202020204" pitchFamily="34" charset="0"/>
              </a:rPr>
              <a:t>What qualifies as a Major Service Change? </a:t>
            </a:r>
            <a:endPar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US" sz="2400" dirty="0">
              <a:latin typeface="Arial" panose="020B0604020202020204" pitchFamily="34" charset="0"/>
              <a:cs typeface="Arial" panose="020B0604020202020204" pitchFamily="34" charset="0"/>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i="1" dirty="0">
                <a:solidFill>
                  <a:srgbClr val="00B050"/>
                </a:solidFill>
                <a:latin typeface="Arial" panose="020B0604020202020204" pitchFamily="34" charset="0"/>
                <a:cs typeface="Arial" panose="020B0604020202020204" pitchFamily="34" charset="0"/>
              </a:rPr>
              <a:t>30% reduction in bus service </a:t>
            </a:r>
            <a:endParaRPr kumimoji="0" lang="en-US" sz="2400" b="0" i="1" u="none" strike="noStrike" cap="none" spc="0" normalizeH="0" baseline="0" dirty="0">
              <a:ln>
                <a:noFill/>
              </a:ln>
              <a:solidFill>
                <a:srgbClr val="00B050"/>
              </a:solidFill>
              <a:effectLst/>
              <a:uFillTx/>
              <a:latin typeface="Arial" panose="020B0604020202020204" pitchFamily="34" charset="0"/>
              <a:cs typeface="Arial" panose="020B0604020202020204" pitchFamily="34" charset="0"/>
              <a:sym typeface="Calibri"/>
            </a:endParaRP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10% increase in bus service</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lang="en-US" sz="2400" dirty="0">
                <a:latin typeface="Arial" panose="020B0604020202020204" pitchFamily="34" charset="0"/>
                <a:cs typeface="Arial" panose="020B0604020202020204" pitchFamily="34" charset="0"/>
              </a:rPr>
              <a:t>5% reduction in bus service </a:t>
            </a:r>
          </a:p>
          <a:p>
            <a:pPr marL="342900" marR="0" indent="-342900" algn="l" defTabSz="914400" rtl="0" fontAlgn="auto" latinLnBrk="0" hangingPunct="0">
              <a:lnSpc>
                <a:spcPct val="100000"/>
              </a:lnSpc>
              <a:spcBef>
                <a:spcPts val="0"/>
              </a:spcBef>
              <a:spcAft>
                <a:spcPts val="0"/>
              </a:spcAft>
              <a:buClrTx/>
              <a:buSzTx/>
              <a:buFont typeface="Wingdings" panose="05000000000000000000" pitchFamily="2" charset="2"/>
              <a:buChar char="q"/>
              <a:tabLst/>
            </a:pPr>
            <a:r>
              <a:rPr kumimoji="0" lang="en-US" sz="2400" b="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All of the above</a:t>
            </a:r>
          </a:p>
          <a:p>
            <a:pPr marR="0" algn="l" defTabSz="914400" rtl="0" fontAlgn="auto" latinLnBrk="0" hangingPunct="0">
              <a:lnSpc>
                <a:spcPct val="100000"/>
              </a:lnSpc>
              <a:spcBef>
                <a:spcPts val="0"/>
              </a:spcBef>
              <a:spcAft>
                <a:spcPts val="0"/>
              </a:spcAft>
              <a:buClrTx/>
              <a:buSzTx/>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a:t>
            </a:r>
          </a:p>
        </p:txBody>
      </p:sp>
      <p:pic>
        <p:nvPicPr>
          <p:cNvPr id="6" name="Graphic 5" descr="Checkmark">
            <a:extLst>
              <a:ext uri="{FF2B5EF4-FFF2-40B4-BE49-F238E27FC236}">
                <a16:creationId xmlns:a16="http://schemas.microsoft.com/office/drawing/2014/main" id="{00BEF281-0D54-4974-A7F3-FA3217595A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342" y="2772053"/>
            <a:ext cx="457200" cy="457200"/>
          </a:xfrm>
          <a:prstGeom prst="rect">
            <a:avLst/>
          </a:prstGeom>
        </p:spPr>
      </p:pic>
    </p:spTree>
    <p:extLst>
      <p:ext uri="{BB962C8B-B14F-4D97-AF65-F5344CB8AC3E}">
        <p14:creationId xmlns:p14="http://schemas.microsoft.com/office/powerpoint/2010/main" val="235254045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1503878"/>
          </a:xfrm>
        </p:spPr>
        <p:txBody>
          <a:bodyPr anchor="t"/>
          <a:lstStyle/>
          <a:p>
            <a:r>
              <a:rPr lang="en-US" dirty="0"/>
              <a:t>Notice to Beneficiaries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1005507" y="1427057"/>
            <a:ext cx="6646203" cy="4840578"/>
          </a:xfrm>
        </p:spPr>
        <p:txBody>
          <a:bodyPr/>
          <a:lstStyle/>
          <a:p>
            <a:pPr marL="342900" indent="-342900">
              <a:buFont typeface="Arial" panose="020B0604020202020204" pitchFamily="34" charset="0"/>
              <a:buChar char="•"/>
            </a:pPr>
            <a:r>
              <a:rPr lang="en-US" dirty="0"/>
              <a:t>Sun Metro is committed to ensuring that the public is aware of the rights and protections afforded to them under Title VI.</a:t>
            </a:r>
          </a:p>
          <a:p>
            <a:r>
              <a:rPr lang="en-US" dirty="0"/>
              <a:t> </a:t>
            </a:r>
          </a:p>
          <a:p>
            <a:pPr marL="342900" indent="-342900">
              <a:buFont typeface="Arial" panose="020B0604020202020204" pitchFamily="34" charset="0"/>
              <a:buChar char="•"/>
            </a:pPr>
            <a:r>
              <a:rPr lang="en-US" dirty="0"/>
              <a:t>Notice regarding Sun Metro’s Civil Rights Policy has been disseminated throughout the bus and streetcar systems in both English and Spanish. </a:t>
            </a:r>
          </a:p>
          <a:p>
            <a:endParaRPr lang="en-US" dirty="0"/>
          </a:p>
          <a:p>
            <a:pPr marL="342900" indent="-342900">
              <a:buFont typeface="Arial" panose="020B0604020202020204" pitchFamily="34" charset="0"/>
              <a:buChar char="•"/>
            </a:pPr>
            <a:r>
              <a:rPr lang="en-US" dirty="0"/>
              <a:t>The materials include posters displayed at transit terminals, printed and digital notifications on revenue vehicles, as well as on Sun Metro’s website. </a:t>
            </a:r>
          </a:p>
          <a:p>
            <a:endParaRPr lang="en-US" dirty="0"/>
          </a:p>
          <a:p>
            <a:endParaRPr lang="en-US" dirty="0"/>
          </a:p>
        </p:txBody>
      </p:sp>
      <p:sp>
        <p:nvSpPr>
          <p:cNvPr id="220" name="Slide Number Placeholder 5"/>
          <p:cNvSpPr txBox="1">
            <a:spLocks noGrp="1"/>
          </p:cNvSpPr>
          <p:nvPr>
            <p:ph type="sldNum" sz="quarter" idx="2"/>
          </p:nvPr>
        </p:nvSpPr>
        <p:spPr>
          <a:xfrm>
            <a:off x="11341027" y="5892935"/>
            <a:ext cx="459419"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3</a:t>
            </a:r>
            <a:endParaRPr dirty="0"/>
          </a:p>
        </p:txBody>
      </p:sp>
      <p:pic>
        <p:nvPicPr>
          <p:cNvPr id="5" name="Picture 4">
            <a:extLst>
              <a:ext uri="{FF2B5EF4-FFF2-40B4-BE49-F238E27FC236}">
                <a16:creationId xmlns:a16="http://schemas.microsoft.com/office/drawing/2014/main" id="{1CCC7F42-2D75-48C4-8396-91AF28894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3932" y="675118"/>
            <a:ext cx="2317772" cy="3090362"/>
          </a:xfrm>
          <a:prstGeom prst="rect">
            <a:avLst/>
          </a:prstGeom>
        </p:spPr>
      </p:pic>
      <p:pic>
        <p:nvPicPr>
          <p:cNvPr id="6" name="Picture 5">
            <a:extLst>
              <a:ext uri="{FF2B5EF4-FFF2-40B4-BE49-F238E27FC236}">
                <a16:creationId xmlns:a16="http://schemas.microsoft.com/office/drawing/2014/main" id="{F1075A49-4510-48D2-8D0E-CF6C0121B35B}"/>
              </a:ext>
            </a:extLst>
          </p:cNvPr>
          <p:cNvPicPr>
            <a:picLocks noChangeAspect="1"/>
          </p:cNvPicPr>
          <p:nvPr/>
        </p:nvPicPr>
        <p:blipFill>
          <a:blip r:embed="rId4"/>
          <a:stretch>
            <a:fillRect/>
          </a:stretch>
        </p:blipFill>
        <p:spPr>
          <a:xfrm>
            <a:off x="7677271" y="3925334"/>
            <a:ext cx="3011093" cy="2257548"/>
          </a:xfrm>
          <a:prstGeom prst="rect">
            <a:avLst/>
          </a:prstGeom>
        </p:spPr>
      </p:pic>
    </p:spTree>
    <p:extLst>
      <p:ext uri="{BB962C8B-B14F-4D97-AF65-F5344CB8AC3E}">
        <p14:creationId xmlns:p14="http://schemas.microsoft.com/office/powerpoint/2010/main" val="294644742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1503878"/>
          </a:xfrm>
        </p:spPr>
        <p:txBody>
          <a:bodyPr anchor="t"/>
          <a:lstStyle/>
          <a:p>
            <a:r>
              <a:rPr lang="en-US" dirty="0"/>
              <a:t>Complaint Form  </a:t>
            </a:r>
          </a:p>
        </p:txBody>
      </p:sp>
      <p:sp>
        <p:nvSpPr>
          <p:cNvPr id="3" name="Text Placeholder 2">
            <a:extLst>
              <a:ext uri="{FF2B5EF4-FFF2-40B4-BE49-F238E27FC236}">
                <a16:creationId xmlns:a16="http://schemas.microsoft.com/office/drawing/2014/main" id="{F4F96050-377D-646D-4641-0CF9FCD81840}"/>
              </a:ext>
            </a:extLst>
          </p:cNvPr>
          <p:cNvSpPr>
            <a:spLocks noGrp="1"/>
          </p:cNvSpPr>
          <p:nvPr>
            <p:ph type="body" sz="half" idx="1"/>
          </p:nvPr>
        </p:nvSpPr>
        <p:spPr>
          <a:xfrm>
            <a:off x="917572" y="1919591"/>
            <a:ext cx="10882874" cy="1587088"/>
          </a:xfrm>
        </p:spPr>
        <p:txBody>
          <a:bodyPr/>
          <a:lstStyle/>
          <a:p>
            <a:r>
              <a:rPr lang="en-US" dirty="0"/>
              <a:t>Sun Metro has established a process for system users to file a complaint under Title VI. Any person who believes they have been discriminated against on the basis of race, color, or national origin may fill out a complaint form. Forms are available on Sun Metro’s website.</a:t>
            </a:r>
          </a:p>
          <a:p>
            <a:endParaRPr lang="en-US" dirty="0"/>
          </a:p>
        </p:txBody>
      </p:sp>
      <p:sp>
        <p:nvSpPr>
          <p:cNvPr id="220" name="Slide Number Placeholder 5"/>
          <p:cNvSpPr txBox="1">
            <a:spLocks noGrp="1"/>
          </p:cNvSpPr>
          <p:nvPr>
            <p:ph type="sldNum" sz="quarter" idx="2"/>
          </p:nvPr>
        </p:nvSpPr>
        <p:spPr>
          <a:xfrm>
            <a:off x="11341027" y="5892935"/>
            <a:ext cx="459419"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4</a:t>
            </a:r>
            <a:endParaRPr dirty="0"/>
          </a:p>
        </p:txBody>
      </p:sp>
    </p:spTree>
    <p:extLst>
      <p:ext uri="{BB962C8B-B14F-4D97-AF65-F5344CB8AC3E}">
        <p14:creationId xmlns:p14="http://schemas.microsoft.com/office/powerpoint/2010/main" val="109494446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7080799" cy="1503878"/>
          </a:xfrm>
        </p:spPr>
        <p:txBody>
          <a:bodyPr anchor="t"/>
          <a:lstStyle/>
          <a:p>
            <a:r>
              <a:rPr lang="en-US" dirty="0"/>
              <a:t>Complaint Form (cont’d) </a:t>
            </a:r>
          </a:p>
        </p:txBody>
      </p:sp>
      <p:sp>
        <p:nvSpPr>
          <p:cNvPr id="220" name="Slide Number Placeholder 5"/>
          <p:cNvSpPr txBox="1">
            <a:spLocks noGrp="1"/>
          </p:cNvSpPr>
          <p:nvPr>
            <p:ph type="sldNum" sz="quarter" idx="2"/>
          </p:nvPr>
        </p:nvSpPr>
        <p:spPr>
          <a:xfrm>
            <a:off x="11341027" y="5892935"/>
            <a:ext cx="459419"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4</a:t>
            </a:r>
            <a:endParaRPr dirty="0"/>
          </a:p>
        </p:txBody>
      </p:sp>
      <p:pic>
        <p:nvPicPr>
          <p:cNvPr id="5" name="Picture 4">
            <a:extLst>
              <a:ext uri="{FF2B5EF4-FFF2-40B4-BE49-F238E27FC236}">
                <a16:creationId xmlns:a16="http://schemas.microsoft.com/office/drawing/2014/main" id="{2A31A61D-CE76-4B5E-9275-8F02B1688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550" y="1494362"/>
            <a:ext cx="3648721" cy="4720493"/>
          </a:xfrm>
          <a:prstGeom prst="rect">
            <a:avLst/>
          </a:prstGeom>
        </p:spPr>
      </p:pic>
      <p:pic>
        <p:nvPicPr>
          <p:cNvPr id="7" name="Picture 6">
            <a:extLst>
              <a:ext uri="{FF2B5EF4-FFF2-40B4-BE49-F238E27FC236}">
                <a16:creationId xmlns:a16="http://schemas.microsoft.com/office/drawing/2014/main" id="{60B1EF38-C8D3-49EA-A2FF-D8251096E3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060" y="1427057"/>
            <a:ext cx="3699662" cy="4787798"/>
          </a:xfrm>
          <a:prstGeom prst="rect">
            <a:avLst/>
          </a:prstGeom>
        </p:spPr>
      </p:pic>
    </p:spTree>
    <p:extLst>
      <p:ext uri="{BB962C8B-B14F-4D97-AF65-F5344CB8AC3E}">
        <p14:creationId xmlns:p14="http://schemas.microsoft.com/office/powerpoint/2010/main" val="69128507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9815531" cy="1503878"/>
          </a:xfrm>
        </p:spPr>
        <p:txBody>
          <a:bodyPr anchor="t"/>
          <a:lstStyle/>
          <a:p>
            <a:r>
              <a:rPr lang="en-US" dirty="0"/>
              <a:t>Active Lawsuits, Complaints or Inquiries Alleging Discrimination  </a:t>
            </a:r>
          </a:p>
        </p:txBody>
      </p:sp>
      <p:sp>
        <p:nvSpPr>
          <p:cNvPr id="220" name="Slide Number Placeholder 5"/>
          <p:cNvSpPr txBox="1">
            <a:spLocks noGrp="1"/>
          </p:cNvSpPr>
          <p:nvPr>
            <p:ph type="sldNum" sz="quarter" idx="2"/>
          </p:nvPr>
        </p:nvSpPr>
        <p:spPr>
          <a:xfrm>
            <a:off x="11341027" y="5892935"/>
            <a:ext cx="459419"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5</a:t>
            </a:r>
            <a:endParaRPr dirty="0"/>
          </a:p>
        </p:txBody>
      </p:sp>
      <p:sp>
        <p:nvSpPr>
          <p:cNvPr id="6" name="Text Placeholder 5">
            <a:extLst>
              <a:ext uri="{FF2B5EF4-FFF2-40B4-BE49-F238E27FC236}">
                <a16:creationId xmlns:a16="http://schemas.microsoft.com/office/drawing/2014/main" id="{9D8BB0CB-064B-4199-95C2-ED25C8AB5D21}"/>
              </a:ext>
            </a:extLst>
          </p:cNvPr>
          <p:cNvSpPr>
            <a:spLocks noGrp="1"/>
          </p:cNvSpPr>
          <p:nvPr>
            <p:ph type="body" sz="half" idx="1"/>
          </p:nvPr>
        </p:nvSpPr>
        <p:spPr>
          <a:xfrm>
            <a:off x="917572" y="2367334"/>
            <a:ext cx="10055227" cy="3127473"/>
          </a:xfrm>
        </p:spPr>
        <p:txBody>
          <a:bodyPr/>
          <a:lstStyle/>
          <a:p>
            <a:r>
              <a:rPr lang="en-US" dirty="0"/>
              <a:t>Currently, there are no complaints pending that allege discrimination on the grounds of race, color, national origin or any other form of discrimination. </a:t>
            </a:r>
          </a:p>
        </p:txBody>
      </p:sp>
    </p:spTree>
    <p:extLst>
      <p:ext uri="{BB962C8B-B14F-4D97-AF65-F5344CB8AC3E}">
        <p14:creationId xmlns:p14="http://schemas.microsoft.com/office/powerpoint/2010/main" val="392528183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9815531" cy="1503878"/>
          </a:xfrm>
        </p:spPr>
        <p:txBody>
          <a:bodyPr anchor="t"/>
          <a:lstStyle/>
          <a:p>
            <a:r>
              <a:rPr lang="en-US" dirty="0"/>
              <a:t>Sun Metro’s Public Participation Plan  </a:t>
            </a:r>
          </a:p>
        </p:txBody>
      </p:sp>
      <p:sp>
        <p:nvSpPr>
          <p:cNvPr id="220" name="Slide Number Placeholder 5"/>
          <p:cNvSpPr txBox="1">
            <a:spLocks noGrp="1"/>
          </p:cNvSpPr>
          <p:nvPr>
            <p:ph type="sldNum" sz="quarter" idx="2"/>
          </p:nvPr>
        </p:nvSpPr>
        <p:spPr>
          <a:xfrm>
            <a:off x="11341027" y="5892935"/>
            <a:ext cx="459419"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6</a:t>
            </a:r>
            <a:endParaRPr dirty="0"/>
          </a:p>
        </p:txBody>
      </p:sp>
      <p:sp>
        <p:nvSpPr>
          <p:cNvPr id="6" name="Text Placeholder 5">
            <a:extLst>
              <a:ext uri="{FF2B5EF4-FFF2-40B4-BE49-F238E27FC236}">
                <a16:creationId xmlns:a16="http://schemas.microsoft.com/office/drawing/2014/main" id="{9D8BB0CB-064B-4199-95C2-ED25C8AB5D21}"/>
              </a:ext>
            </a:extLst>
          </p:cNvPr>
          <p:cNvSpPr>
            <a:spLocks noGrp="1"/>
          </p:cNvSpPr>
          <p:nvPr>
            <p:ph type="body" sz="half" idx="1"/>
          </p:nvPr>
        </p:nvSpPr>
        <p:spPr>
          <a:xfrm>
            <a:off x="917572" y="1427057"/>
            <a:ext cx="10055227" cy="4755825"/>
          </a:xfrm>
        </p:spPr>
        <p:txBody>
          <a:bodyPr/>
          <a:lstStyle/>
          <a:p>
            <a:r>
              <a:rPr lang="en-US" dirty="0"/>
              <a:t>Sun Metro uses the El Paso Metropolitan Planning Organization’s Public Participation Program, which was revised September 20, 2024 and is available at:  </a:t>
            </a:r>
            <a:r>
              <a:rPr lang="en-US" u="sng" dirty="0">
                <a:hlinkClick r:id="rId3"/>
              </a:rPr>
              <a:t>https://www.elpasompo.org/media/PublicParticipationPlan/PublicParticipationPlan.pdf</a:t>
            </a:r>
            <a:endParaRPr lang="en-US" dirty="0"/>
          </a:p>
          <a:p>
            <a:r>
              <a:rPr lang="en-US" dirty="0"/>
              <a:t>The plan incorporates the following outreach efforts which help alert riders and encourage engagement: </a:t>
            </a:r>
          </a:p>
          <a:p>
            <a:pPr marL="342900" indent="-342900">
              <a:buFont typeface="Arial" panose="020B0604020202020204" pitchFamily="34" charset="0"/>
              <a:buChar char="•"/>
            </a:pPr>
            <a:r>
              <a:rPr lang="en-US" dirty="0"/>
              <a:t>Newspapers and other periodicals</a:t>
            </a:r>
          </a:p>
          <a:p>
            <a:pPr marL="342900" indent="-342900">
              <a:buFont typeface="Arial" panose="020B0604020202020204" pitchFamily="34" charset="0"/>
              <a:buChar char="•"/>
            </a:pPr>
            <a:r>
              <a:rPr lang="en-US" dirty="0"/>
              <a:t>Bus and bus shelter advertisements</a:t>
            </a:r>
          </a:p>
          <a:p>
            <a:pPr marL="342900" indent="-342900">
              <a:buFont typeface="Arial" panose="020B0604020202020204" pitchFamily="34" charset="0"/>
              <a:buChar char="•"/>
            </a:pPr>
            <a:r>
              <a:rPr lang="en-US" dirty="0"/>
              <a:t>Website </a:t>
            </a:r>
          </a:p>
          <a:p>
            <a:pPr marL="342900" indent="-342900">
              <a:buFont typeface="Arial" panose="020B0604020202020204" pitchFamily="34" charset="0"/>
              <a:buChar char="•"/>
            </a:pPr>
            <a:r>
              <a:rPr lang="en-US" dirty="0"/>
              <a:t>Social Media</a:t>
            </a:r>
          </a:p>
          <a:p>
            <a:pPr marL="342900" indent="-342900">
              <a:buFont typeface="Arial" panose="020B0604020202020204" pitchFamily="34" charset="0"/>
              <a:buChar char="•"/>
            </a:pPr>
            <a:r>
              <a:rPr lang="en-US" dirty="0"/>
              <a:t>Public Hearings/Public Information Sessions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98757381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2DA-797E-AE53-7EAC-D65503BEC299}"/>
              </a:ext>
            </a:extLst>
          </p:cNvPr>
          <p:cNvSpPr>
            <a:spLocks noGrp="1"/>
          </p:cNvSpPr>
          <p:nvPr>
            <p:ph type="title"/>
          </p:nvPr>
        </p:nvSpPr>
        <p:spPr>
          <a:xfrm>
            <a:off x="917572" y="675118"/>
            <a:ext cx="9815531" cy="1503878"/>
          </a:xfrm>
        </p:spPr>
        <p:txBody>
          <a:bodyPr anchor="t"/>
          <a:lstStyle/>
          <a:p>
            <a:r>
              <a:rPr lang="en-US" dirty="0"/>
              <a:t>Public Comments   </a:t>
            </a:r>
          </a:p>
        </p:txBody>
      </p:sp>
      <p:sp>
        <p:nvSpPr>
          <p:cNvPr id="220" name="Slide Number Placeholder 5"/>
          <p:cNvSpPr txBox="1">
            <a:spLocks noGrp="1"/>
          </p:cNvSpPr>
          <p:nvPr>
            <p:ph type="sldNum" sz="quarter" idx="2"/>
          </p:nvPr>
        </p:nvSpPr>
        <p:spPr>
          <a:xfrm>
            <a:off x="11341027" y="5892935"/>
            <a:ext cx="459419" cy="7848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7</a:t>
            </a:r>
            <a:endParaRPr dirty="0"/>
          </a:p>
        </p:txBody>
      </p:sp>
      <p:sp>
        <p:nvSpPr>
          <p:cNvPr id="6" name="Text Placeholder 5">
            <a:extLst>
              <a:ext uri="{FF2B5EF4-FFF2-40B4-BE49-F238E27FC236}">
                <a16:creationId xmlns:a16="http://schemas.microsoft.com/office/drawing/2014/main" id="{9D8BB0CB-064B-4199-95C2-ED25C8AB5D21}"/>
              </a:ext>
            </a:extLst>
          </p:cNvPr>
          <p:cNvSpPr>
            <a:spLocks noGrp="1"/>
          </p:cNvSpPr>
          <p:nvPr>
            <p:ph type="body" sz="half" idx="1"/>
          </p:nvPr>
        </p:nvSpPr>
        <p:spPr>
          <a:xfrm>
            <a:off x="917572" y="1864311"/>
            <a:ext cx="10055227" cy="4318571"/>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DB5A1CE7-6813-4576-A33D-D29934210654}"/>
              </a:ext>
            </a:extLst>
          </p:cNvPr>
          <p:cNvSpPr txBox="1"/>
          <p:nvPr/>
        </p:nvSpPr>
        <p:spPr>
          <a:xfrm rot="10800000" flipH="1" flipV="1">
            <a:off x="917572" y="1546478"/>
            <a:ext cx="9962831"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a:t>All comments received through the public participation plan are given careful, thoughtful consideration. Due to a number of different ways system users or community members can comment on proposed service or fare changes (mail, email, social media, public meetings and others), all comments are assembled into a single document for presentation to the Mass Transit Department Board for consideration.</a:t>
            </a:r>
          </a:p>
        </p:txBody>
      </p:sp>
    </p:spTree>
    <p:extLst>
      <p:ext uri="{BB962C8B-B14F-4D97-AF65-F5344CB8AC3E}">
        <p14:creationId xmlns:p14="http://schemas.microsoft.com/office/powerpoint/2010/main" val="3978325004"/>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59d5423-4cd4-4210-83d6-b5b633be525e"/>
    <lcf76f155ced4ddcb4097134ff3c332f xmlns="6a8cc7ca-e464-46da-a2f1-5dc479898d7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363DC355BE20439B80292CD79D64AF" ma:contentTypeVersion="15" ma:contentTypeDescription="Create a new document." ma:contentTypeScope="" ma:versionID="af74194ae431a11d8a3c2d57782c02d0">
  <xsd:schema xmlns:xsd="http://www.w3.org/2001/XMLSchema" xmlns:xs="http://www.w3.org/2001/XMLSchema" xmlns:p="http://schemas.microsoft.com/office/2006/metadata/properties" xmlns:ns2="6a8cc7ca-e464-46da-a2f1-5dc479898d72" xmlns:ns3="b59d5423-4cd4-4210-83d6-b5b633be525e" xmlns:ns4="edba05c4-40d7-4163-b9ed-1a1745f99df1" targetNamespace="http://schemas.microsoft.com/office/2006/metadata/properties" ma:root="true" ma:fieldsID="a6b3799b3e61b657ba800e1ff540d792" ns2:_="" ns3:_="" ns4:_="">
    <xsd:import namespace="6a8cc7ca-e464-46da-a2f1-5dc479898d72"/>
    <xsd:import namespace="b59d5423-4cd4-4210-83d6-b5b633be525e"/>
    <xsd:import namespace="edba05c4-40d7-4163-b9ed-1a1745f99df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cc7ca-e464-46da-a2f1-5dc479898d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304eaa9-3444-4af3-b0f0-375897863d0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9d5423-4cd4-4210-83d6-b5b633be525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28c6efc-af1a-466f-bf68-e19235117acc}" ma:internalName="TaxCatchAll" ma:showField="CatchAllData" ma:web="b59d5423-4cd4-4210-83d6-b5b633be525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ba05c4-40d7-4163-b9ed-1a1745f99d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72A3B-4289-4D95-BE2A-894B6AF2EA0D}">
  <ds:schemaRefs>
    <ds:schemaRef ds:uri="http://schemas.microsoft.com/sharepoint/v3/contenttype/forms"/>
  </ds:schemaRefs>
</ds:datastoreItem>
</file>

<file path=customXml/itemProps2.xml><?xml version="1.0" encoding="utf-8"?>
<ds:datastoreItem xmlns:ds="http://schemas.openxmlformats.org/officeDocument/2006/customXml" ds:itemID="{61510004-7629-4209-920B-93B04D51EC53}">
  <ds:schemaRefs>
    <ds:schemaRef ds:uri="http://www.w3.org/XML/1998/namespace"/>
    <ds:schemaRef ds:uri="6a8cc7ca-e464-46da-a2f1-5dc479898d72"/>
    <ds:schemaRef ds:uri="http://schemas.openxmlformats.org/package/2006/metadata/core-properties"/>
    <ds:schemaRef ds:uri="http://purl.org/dc/elements/1.1/"/>
    <ds:schemaRef ds:uri="http://schemas.microsoft.com/office/2006/documentManagement/types"/>
    <ds:schemaRef ds:uri="b59d5423-4cd4-4210-83d6-b5b633be525e"/>
    <ds:schemaRef ds:uri="http://purl.org/dc/dcmitype/"/>
    <ds:schemaRef ds:uri="edba05c4-40d7-4163-b9ed-1a1745f99df1"/>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D5BBE11-0EDC-43B1-A4A5-8B7539C9B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8cc7ca-e464-46da-a2f1-5dc479898d72"/>
    <ds:schemaRef ds:uri="b59d5423-4cd4-4210-83d6-b5b633be525e"/>
    <ds:schemaRef ds:uri="edba05c4-40d7-4163-b9ed-1a1745f99d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2389</TotalTime>
  <Words>1552</Words>
  <Application>Microsoft Office PowerPoint</Application>
  <PresentationFormat>Widescreen</PresentationFormat>
  <Paragraphs>181</Paragraphs>
  <Slides>33</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Helvetica</vt:lpstr>
      <vt:lpstr>Proxima Nova</vt:lpstr>
      <vt:lpstr>Proxima Nova Medium</vt:lpstr>
      <vt:lpstr>Proxima Nova Semibold</vt:lpstr>
      <vt:lpstr>Wingdings</vt:lpstr>
      <vt:lpstr>Office Theme</vt:lpstr>
      <vt:lpstr>PowerPoint Presentation</vt:lpstr>
      <vt:lpstr>What is Title VI? </vt:lpstr>
      <vt:lpstr>Why is Title VI Important?</vt:lpstr>
      <vt:lpstr>Notice to Beneficiaries </vt:lpstr>
      <vt:lpstr>Complaint Form  </vt:lpstr>
      <vt:lpstr>Complaint Form (cont’d) </vt:lpstr>
      <vt:lpstr>Active Lawsuits, Complaints or Inquiries Alleging Discrimination  </vt:lpstr>
      <vt:lpstr>Sun Metro’s Public Participation Plan  </vt:lpstr>
      <vt:lpstr>Public Comments   </vt:lpstr>
      <vt:lpstr>Construction Equity Analysis  </vt:lpstr>
      <vt:lpstr>Title VI Equity Analysis Policies and Procedures  </vt:lpstr>
      <vt:lpstr>Title VI Equity Analysis Policies and Procedures (cont’d)</vt:lpstr>
      <vt:lpstr>Major Service Change Policy </vt:lpstr>
      <vt:lpstr>Disparate Impact Policy  </vt:lpstr>
      <vt:lpstr>Disproportionate Burden Policy  </vt:lpstr>
      <vt:lpstr>Service and Fare Change Process</vt:lpstr>
      <vt:lpstr>PowerPoint Presentation</vt:lpstr>
      <vt:lpstr>What Does LEP Mean? </vt:lpstr>
      <vt:lpstr>Executive Order 13166</vt:lpstr>
      <vt:lpstr>El Paso County Population</vt:lpstr>
      <vt:lpstr>The LEP Community </vt:lpstr>
      <vt:lpstr>The LEP Community </vt:lpstr>
      <vt:lpstr>Language Assistance  </vt:lpstr>
      <vt:lpstr>Contact </vt:lpstr>
      <vt:lpstr>PowerPoint Presentation</vt:lpstr>
      <vt:lpstr>Quiz: Question #1 </vt:lpstr>
      <vt:lpstr>Quiz: Question #1 </vt:lpstr>
      <vt:lpstr>Quiz: Question #2 </vt:lpstr>
      <vt:lpstr>Quiz: Question #2 </vt:lpstr>
      <vt:lpstr>Quiz: Question #3 </vt:lpstr>
      <vt:lpstr>Quiz: Question #3 </vt:lpstr>
      <vt:lpstr>Quiz: Question #4 </vt:lpstr>
      <vt:lpstr>Quiz: Question #4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Fierro, Samantha C.</dc:creator>
  <cp:lastModifiedBy>Fierro, Samantha C.</cp:lastModifiedBy>
  <cp:revision>87</cp:revision>
  <dcterms:modified xsi:type="dcterms:W3CDTF">2025-01-30T18:28:29Z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0x01010031363DC355BE20439B80292CD79D64AF</vt:lpwstr>
  </property>
  <property fmtid="{D5CDD505-2E9C-101B-9397-08002B2CF9AE}" pid="3" name="MediaServiceImageTags">
    <vt:lpwstr/>
  </property>
</Properties>
</file>